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258" r:id="rId2"/>
    <p:sldId id="296" r:id="rId3"/>
    <p:sldId id="259" r:id="rId4"/>
    <p:sldId id="286" r:id="rId5"/>
    <p:sldId id="287" r:id="rId6"/>
    <p:sldId id="275" r:id="rId7"/>
    <p:sldId id="284" r:id="rId8"/>
    <p:sldId id="276" r:id="rId9"/>
    <p:sldId id="324" r:id="rId10"/>
    <p:sldId id="277" r:id="rId11"/>
    <p:sldId id="261" r:id="rId12"/>
    <p:sldId id="260" r:id="rId13"/>
    <p:sldId id="279" r:id="rId14"/>
    <p:sldId id="289" r:id="rId15"/>
    <p:sldId id="288" r:id="rId16"/>
    <p:sldId id="280" r:id="rId17"/>
    <p:sldId id="281" r:id="rId18"/>
    <p:sldId id="298" r:id="rId19"/>
    <p:sldId id="300" r:id="rId20"/>
    <p:sldId id="299" r:id="rId21"/>
    <p:sldId id="329" r:id="rId22"/>
    <p:sldId id="290" r:id="rId23"/>
    <p:sldId id="291" r:id="rId24"/>
    <p:sldId id="292" r:id="rId25"/>
    <p:sldId id="293" r:id="rId26"/>
    <p:sldId id="325" r:id="rId27"/>
    <p:sldId id="282" r:id="rId28"/>
    <p:sldId id="283" r:id="rId29"/>
    <p:sldId id="294" r:id="rId30"/>
    <p:sldId id="328" r:id="rId31"/>
    <p:sldId id="268" r:id="rId32"/>
    <p:sldId id="266" r:id="rId33"/>
    <p:sldId id="262" r:id="rId34"/>
    <p:sldId id="295" r:id="rId35"/>
    <p:sldId id="303" r:id="rId36"/>
    <p:sldId id="304" r:id="rId37"/>
    <p:sldId id="301" r:id="rId38"/>
    <p:sldId id="302" r:id="rId39"/>
    <p:sldId id="305" r:id="rId40"/>
    <p:sldId id="306" r:id="rId41"/>
    <p:sldId id="316" r:id="rId42"/>
    <p:sldId id="321" r:id="rId43"/>
    <p:sldId id="320" r:id="rId44"/>
    <p:sldId id="311" r:id="rId45"/>
    <p:sldId id="313" r:id="rId46"/>
    <p:sldId id="312" r:id="rId47"/>
    <p:sldId id="308" r:id="rId48"/>
    <p:sldId id="333" r:id="rId49"/>
    <p:sldId id="332" r:id="rId50"/>
    <p:sldId id="331" r:id="rId51"/>
    <p:sldId id="330" r:id="rId52"/>
    <p:sldId id="318" r:id="rId53"/>
    <p:sldId id="337" r:id="rId54"/>
    <p:sldId id="336" r:id="rId55"/>
    <p:sldId id="335" r:id="rId56"/>
    <p:sldId id="334" r:id="rId57"/>
    <p:sldId id="319" r:id="rId58"/>
    <p:sldId id="339" r:id="rId59"/>
    <p:sldId id="338" r:id="rId60"/>
    <p:sldId id="323" r:id="rId61"/>
    <p:sldId id="340" r:id="rId62"/>
    <p:sldId id="344" r:id="rId63"/>
    <p:sldId id="278" r:id="rId64"/>
    <p:sldId id="343" r:id="rId65"/>
    <p:sldId id="341" r:id="rId66"/>
    <p:sldId id="342" r:id="rId67"/>
    <p:sldId id="345" r:id="rId68"/>
    <p:sldId id="346" r:id="rId69"/>
    <p:sldId id="362" r:id="rId70"/>
    <p:sldId id="361" r:id="rId71"/>
    <p:sldId id="360" r:id="rId72"/>
    <p:sldId id="359" r:id="rId73"/>
    <p:sldId id="358" r:id="rId74"/>
    <p:sldId id="354" r:id="rId75"/>
    <p:sldId id="357" r:id="rId76"/>
    <p:sldId id="356" r:id="rId77"/>
    <p:sldId id="353" r:id="rId78"/>
    <p:sldId id="347" r:id="rId7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E70C"/>
    <a:srgbClr val="FF0000"/>
    <a:srgbClr val="42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4" autoAdjust="0"/>
    <p:restoredTop sz="87900" autoAdjust="0"/>
  </p:normalViewPr>
  <p:slideViewPr>
    <p:cSldViewPr snapToGrid="0">
      <p:cViewPr>
        <p:scale>
          <a:sx n="100" d="100"/>
          <a:sy n="100" d="100"/>
        </p:scale>
        <p:origin x="-58" y="5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086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3DA446-5D00-4BD9-8F03-FD76A313123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1905000" y="8343900"/>
            <a:ext cx="3124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1200">
                <a:solidFill>
                  <a:srgbClr val="F52211"/>
                </a:solidFill>
                <a:latin typeface="Andale Mono" charset="0"/>
              </a:rPr>
              <a:t>COMPANY CONFIDENTIAL</a:t>
            </a:r>
          </a:p>
        </p:txBody>
      </p:sp>
      <p:pic>
        <p:nvPicPr>
          <p:cNvPr id="5127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7" t="-4651" b="20930"/>
          <a:stretch>
            <a:fillRect/>
          </a:stretch>
        </p:blipFill>
        <p:spPr bwMode="auto">
          <a:xfrm>
            <a:off x="1295400" y="533400"/>
            <a:ext cx="411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214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5238D5-9CF4-4F7B-A88D-02C0FEA419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901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D4A6F6-133D-448C-8641-8A21498385A3}" type="slidenum">
              <a:rPr lang="en-US"/>
              <a:pPr/>
              <a:t>3</a:t>
            </a:fld>
            <a:endParaRPr lang="en-US"/>
          </a:p>
        </p:txBody>
      </p:sp>
      <p:sp>
        <p:nvSpPr>
          <p:cNvPr id="645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problems:</a:t>
            </a:r>
          </a:p>
          <a:p>
            <a:r>
              <a:rPr lang="en-US"/>
              <a:t> - occlusion</a:t>
            </a:r>
          </a:p>
          <a:p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1E5EE2-23EE-4571-9068-EE3F9714E9EC}" type="slidenum">
              <a:rPr lang="en-US"/>
              <a:pPr/>
              <a:t>42</a:t>
            </a:fld>
            <a:endParaRPr lang="en-US"/>
          </a:p>
        </p:txBody>
      </p:sp>
      <p:sp>
        <p:nvSpPr>
          <p:cNvPr id="1443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research questions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4C7EE0-A068-4FC3-A6A4-311EAC627641}" type="slidenum">
              <a:rPr lang="en-US"/>
              <a:pPr/>
              <a:t>43</a:t>
            </a:fld>
            <a:endParaRPr lang="en-US"/>
          </a:p>
        </p:txBody>
      </p:sp>
      <p:sp>
        <p:nvSpPr>
          <p:cNvPr id="1423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research questions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329A6E-AADF-42D0-A4DC-028C2618D6A5}" type="slidenum">
              <a:rPr lang="en-US"/>
              <a:pPr/>
              <a:t>44</a:t>
            </a:fld>
            <a:endParaRPr lang="en-US"/>
          </a:p>
        </p:txBody>
      </p:sp>
      <p:sp>
        <p:nvSpPr>
          <p:cNvPr id="1239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research questions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15CD97-A4A2-4193-A92F-26745FECA78E}" type="slidenum">
              <a:rPr lang="en-US"/>
              <a:pPr/>
              <a:t>61</a:t>
            </a:fld>
            <a:endParaRPr lang="en-US"/>
          </a:p>
        </p:txBody>
      </p:sp>
      <p:sp>
        <p:nvSpPr>
          <p:cNvPr id="1710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solution: lucid-touch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9FAA94-2F4C-4799-B079-7F4EAADAC4C7}" type="slidenum">
              <a:rPr lang="en-US"/>
              <a:pPr/>
              <a:t>67</a:t>
            </a:fld>
            <a:endParaRPr lang="en-US"/>
          </a:p>
        </p:txBody>
      </p:sp>
      <p:sp>
        <p:nvSpPr>
          <p:cNvPr id="1802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1-button Mouse version (not in Buxton’s paper)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B1D02D-E744-4CCC-84A3-47FD7A15350E}" type="slidenum">
              <a:rPr lang="en-US"/>
              <a:pPr/>
              <a:t>68</a:t>
            </a:fld>
            <a:endParaRPr lang="en-US"/>
          </a:p>
        </p:txBody>
      </p:sp>
      <p:sp>
        <p:nvSpPr>
          <p:cNvPr id="2119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Regular touchscreen</a:t>
            </a:r>
          </a:p>
          <a:p>
            <a:r>
              <a:rPr lang="en-US"/>
              <a:t>Passive tracking = user’s eyes view of finger, not device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BCB9B-67B4-4F73-8C8E-5C8827C0CED1}" type="slidenum">
              <a:rPr lang="en-US"/>
              <a:pPr/>
              <a:t>69</a:t>
            </a:fld>
            <a:endParaRPr lang="en-US"/>
          </a:p>
        </p:txBody>
      </p:sp>
      <p:sp>
        <p:nvSpPr>
          <p:cNvPr id="2140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LucidTouch Model</a:t>
            </a:r>
          </a:p>
          <a:p>
            <a:r>
              <a:rPr lang="en-US"/>
              <a:t>This model repeats for **EACH FINGER**</a:t>
            </a:r>
          </a:p>
          <a:p>
            <a:r>
              <a:rPr lang="en-US"/>
              <a:t>Built on next few slides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FBE8E0-FF0D-47ED-A950-87E9E6EE965E}" type="slidenum">
              <a:rPr lang="en-US"/>
              <a:pPr/>
              <a:t>70</a:t>
            </a:fld>
            <a:endParaRPr lang="en-US"/>
          </a:p>
        </p:txBody>
      </p:sp>
      <p:sp>
        <p:nvSpPr>
          <p:cNvPr id="2109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model repeats for **EACH FINGER**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06F14-9D0B-4E3E-915E-2AB90E8BD66B}" type="slidenum">
              <a:rPr lang="en-US"/>
              <a:pPr/>
              <a:t>71</a:t>
            </a:fld>
            <a:endParaRPr lang="en-US"/>
          </a:p>
        </p:txBody>
      </p:sp>
      <p:sp>
        <p:nvSpPr>
          <p:cNvPr id="2088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model repeats for **EACH FINGER**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CBFCBC-C2A9-43B0-88B9-D18500C0335A}" type="slidenum">
              <a:rPr lang="en-US"/>
              <a:pPr/>
              <a:t>72</a:t>
            </a:fld>
            <a:endParaRPr lang="en-US"/>
          </a:p>
        </p:txBody>
      </p:sp>
      <p:sp>
        <p:nvSpPr>
          <p:cNvPr id="2068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model repeats for **EACH FINGER**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CF79B9-A2D5-47C1-9688-AE904B38B4EC}" type="slidenum">
              <a:rPr lang="en-US"/>
              <a:pPr/>
              <a:t>5</a:t>
            </a:fld>
            <a:endParaRPr lang="en-US"/>
          </a:p>
        </p:txBody>
      </p:sp>
      <p:sp>
        <p:nvSpPr>
          <p:cNvPr id="1126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Touch area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895BC2-D1E0-4D9F-8EE9-1BB6D969E2B9}" type="slidenum">
              <a:rPr lang="en-US"/>
              <a:pPr/>
              <a:t>73</a:t>
            </a:fld>
            <a:endParaRPr lang="en-US"/>
          </a:p>
        </p:txBody>
      </p:sp>
      <p:sp>
        <p:nvSpPr>
          <p:cNvPr id="2048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model repeats for **EACH FINGER**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B70870-2186-4479-8325-0CE1C12691C7}" type="slidenum">
              <a:rPr lang="en-US"/>
              <a:pPr/>
              <a:t>74</a:t>
            </a:fld>
            <a:endParaRPr lang="en-US"/>
          </a:p>
        </p:txBody>
      </p:sp>
      <p:sp>
        <p:nvSpPr>
          <p:cNvPr id="1966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model repeats for **EACH FINGER**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B50A0F-55FE-4805-81B5-8ACBEC4CFF16}" type="slidenum">
              <a:rPr lang="en-US"/>
              <a:pPr/>
              <a:t>75</a:t>
            </a:fld>
            <a:endParaRPr lang="en-US"/>
          </a:p>
        </p:txBody>
      </p:sp>
      <p:sp>
        <p:nvSpPr>
          <p:cNvPr id="2027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model repeats for **EACH FINGER**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CF54D0-ED84-45EA-B3A3-5AA4016EC123}" type="slidenum">
              <a:rPr lang="en-US"/>
              <a:pPr/>
              <a:t>76</a:t>
            </a:fld>
            <a:endParaRPr lang="en-US"/>
          </a:p>
        </p:txBody>
      </p:sp>
      <p:sp>
        <p:nvSpPr>
          <p:cNvPr id="2007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model repeats for **EACH FINGER**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D37ECC-3F44-46D5-A03A-19E626081D58}" type="slidenum">
              <a:rPr lang="en-US"/>
              <a:pPr/>
              <a:t>77</a:t>
            </a:fld>
            <a:endParaRPr lang="en-US"/>
          </a:p>
        </p:txBody>
      </p:sp>
      <p:sp>
        <p:nvSpPr>
          <p:cNvPr id="1925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model repeats for **EACH FINGER**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E6AC86-738D-4D36-9193-1236B64D350D}" type="slidenum">
              <a:rPr lang="en-US"/>
              <a:pPr/>
              <a:t>78</a:t>
            </a:fld>
            <a:endParaRPr lang="en-US"/>
          </a:p>
        </p:txBody>
      </p:sp>
      <p:sp>
        <p:nvSpPr>
          <p:cNvPr id="1792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model repeats for **EACH FINGER**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653A79-0989-43A4-A421-5687E0E990CB}" type="slidenum">
              <a:rPr lang="en-US"/>
              <a:pPr/>
              <a:t>6</a:t>
            </a:fld>
            <a:endParaRPr lang="en-US"/>
          </a:p>
        </p:txBody>
      </p:sp>
      <p:sp>
        <p:nvSpPr>
          <p:cNvPr id="655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solutions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BA20E3-5E66-4FB9-9871-1770AA28B861}" type="slidenum">
              <a:rPr lang="en-US"/>
              <a:pPr/>
              <a:t>9</a:t>
            </a:fld>
            <a:endParaRPr lang="en-US"/>
          </a:p>
        </p:txBody>
      </p:sp>
      <p:sp>
        <p:nvSpPr>
          <p:cNvPr id="1515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Two problems:</a:t>
            </a:r>
          </a:p>
          <a:p>
            <a:r>
              <a:rPr lang="en-US"/>
              <a:t>- small screens</a:t>
            </a:r>
          </a:p>
          <a:p>
            <a:r>
              <a:rPr lang="en-US"/>
              <a:t>- multi-touch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FD3642-03A5-4062-A0A1-2682A41291E0}" type="slidenum">
              <a:rPr lang="en-US"/>
              <a:pPr/>
              <a:t>10</a:t>
            </a:fld>
            <a:endParaRPr lang="en-US"/>
          </a:p>
        </p:txBody>
      </p:sp>
      <p:sp>
        <p:nvSpPr>
          <p:cNvPr id="798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Two problems:</a:t>
            </a:r>
          </a:p>
          <a:p>
            <a:r>
              <a:rPr lang="en-US"/>
              <a:t>- small screens</a:t>
            </a:r>
          </a:p>
          <a:p>
            <a:r>
              <a:rPr lang="en-US"/>
              <a:t>- multi-touch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2F569A-8788-49FE-A2DC-8B1E6B9453FA}" type="slidenum">
              <a:rPr lang="en-US"/>
              <a:pPr/>
              <a:t>11</a:t>
            </a:fld>
            <a:endParaRPr lang="en-US"/>
          </a:p>
        </p:txBody>
      </p:sp>
      <p:sp>
        <p:nvSpPr>
          <p:cNvPr id="808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solution: lucid-touch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7FDE5-E8DB-46AA-ADED-1B84B37A870A}" type="slidenum">
              <a:rPr lang="en-US"/>
              <a:pPr/>
              <a:t>26</a:t>
            </a:fld>
            <a:endParaRPr lang="en-US"/>
          </a:p>
        </p:txBody>
      </p:sp>
      <p:sp>
        <p:nvSpPr>
          <p:cNvPr id="1536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MULTI TOUCH   ///  MULTITOUCH  ///  MULTITOUCH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2BAD0-3D33-4BC0-94D6-637456BFFC14}" type="slidenum">
              <a:rPr lang="en-US"/>
              <a:pPr/>
              <a:t>27</a:t>
            </a:fld>
            <a:endParaRPr lang="en-US"/>
          </a:p>
        </p:txBody>
      </p:sp>
      <p:sp>
        <p:nvSpPr>
          <p:cNvPr id="788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Multi-touch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0C30D8-32B1-46A9-BFFD-74F3CD2E9918}" type="slidenum">
              <a:rPr lang="en-US"/>
              <a:pPr/>
              <a:t>41</a:t>
            </a:fld>
            <a:endParaRPr lang="en-US"/>
          </a:p>
        </p:txBody>
      </p:sp>
      <p:sp>
        <p:nvSpPr>
          <p:cNvPr id="1361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research questions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3" name="Picture 1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2" b="16280"/>
          <a:stretch>
            <a:fillRect/>
          </a:stretch>
        </p:blipFill>
        <p:spPr bwMode="auto">
          <a:xfrm>
            <a:off x="4425950" y="1524000"/>
            <a:ext cx="4191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5" name="Rectangle 23"/>
          <p:cNvSpPr>
            <a:spLocks noGrp="1" noChangeArrowheads="1"/>
          </p:cNvSpPr>
          <p:nvPr>
            <p:ph type="ctrTitle" sz="quarter"/>
          </p:nvPr>
        </p:nvSpPr>
        <p:spPr>
          <a:xfrm>
            <a:off x="4343400" y="2349500"/>
            <a:ext cx="4383088" cy="457200"/>
          </a:xfrm>
        </p:spPr>
        <p:txBody>
          <a:bodyPr wrap="none">
            <a:spAutoFit/>
          </a:bodyPr>
          <a:lstStyle>
            <a:lvl1pPr algn="r">
              <a:defRPr b="1">
                <a:solidFill>
                  <a:schemeClr val="tx1"/>
                </a:solidFill>
                <a:latin typeface="Arial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6273800" y="1676400"/>
            <a:ext cx="2441575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300" b="1">
                <a:latin typeface="Helvetica Neue" charset="0"/>
              </a:rPr>
              <a:t>  Cambridge, Massachusetts</a:t>
            </a:r>
          </a:p>
        </p:txBody>
      </p:sp>
      <p:sp>
        <p:nvSpPr>
          <p:cNvPr id="8223" name="Line 31"/>
          <p:cNvSpPr>
            <a:spLocks noChangeShapeType="1"/>
          </p:cNvSpPr>
          <p:nvPr/>
        </p:nvSpPr>
        <p:spPr bwMode="auto">
          <a:xfrm>
            <a:off x="762000" y="2743200"/>
            <a:ext cx="792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226" name="Rectangle 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43400" y="2819400"/>
            <a:ext cx="4343400" cy="1752600"/>
          </a:xfrm>
        </p:spPr>
        <p:txBody>
          <a:bodyPr/>
          <a:lstStyle>
            <a:lvl1pPr marL="0" indent="0" algn="r">
              <a:lnSpc>
                <a:spcPct val="7000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785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838200"/>
            <a:ext cx="21907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838200"/>
            <a:ext cx="64198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680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411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600200"/>
            <a:ext cx="4114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924300"/>
            <a:ext cx="4114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5056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838200"/>
            <a:ext cx="8763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950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670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3161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411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411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436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787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596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554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2753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1837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8382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00200"/>
            <a:ext cx="8382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333625" y="2349500"/>
            <a:ext cx="6392863" cy="457200"/>
          </a:xfrm>
        </p:spPr>
        <p:txBody>
          <a:bodyPr/>
          <a:lstStyle/>
          <a:p>
            <a:r>
              <a:rPr lang="en-GB"/>
              <a:t>LucidTouch: A See-Through Mobile Device</a:t>
            </a:r>
            <a:endParaRPr lang="en-US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79388" y="2819400"/>
            <a:ext cx="8507412" cy="1752600"/>
          </a:xfrm>
        </p:spPr>
        <p:txBody>
          <a:bodyPr/>
          <a:lstStyle/>
          <a:p>
            <a:r>
              <a:rPr lang="en-US" sz="2400"/>
              <a:t>Daniel Wigdor</a:t>
            </a:r>
          </a:p>
          <a:p>
            <a:r>
              <a:rPr lang="en-US" sz="2400"/>
              <a:t>Clifton Forlines</a:t>
            </a:r>
          </a:p>
          <a:p>
            <a:r>
              <a:rPr lang="en-US" sz="2400"/>
              <a:t>Patrick Baudisch</a:t>
            </a:r>
          </a:p>
          <a:p>
            <a:r>
              <a:rPr lang="en-US" sz="2400"/>
              <a:t>John Barnwell</a:t>
            </a:r>
          </a:p>
          <a:p>
            <a:r>
              <a:rPr lang="en-US" sz="2400"/>
              <a:t>Chia Shen</a:t>
            </a:r>
          </a:p>
        </p:txBody>
      </p:sp>
      <p:pic>
        <p:nvPicPr>
          <p:cNvPr id="13316" name="Picture 1028" descr="Uo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300663"/>
            <a:ext cx="445770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1030" descr="MicrosoftResear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300663"/>
            <a:ext cx="2232025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51207" name="Picture 7" descr="hand_28_b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60350"/>
            <a:ext cx="4114800" cy="4413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15" name="Picture 15" descr="hand_06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2133600"/>
            <a:ext cx="3821113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20487" name="Picture 7" descr="03 LTFig1_zoomed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7163"/>
            <a:ext cx="9144000" cy="5457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18448" name="_01.wmv">
            <a:hlinkClick r:id="" action="ppaction://media"/>
          </p:cNvPr>
          <p:cNvPicPr>
            <a:picLocks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125538"/>
            <a:ext cx="6092825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4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44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53256" name="_01.wmv">
            <a:hlinkClick r:id="" action="ppaction://media"/>
          </p:cNvPr>
          <p:cNvPicPr>
            <a:picLocks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125538"/>
            <a:ext cx="6092825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" fill="hold"/>
                                        <p:tgtEl>
                                          <p:spTgt spid="53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25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3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77832" name="_04.wmv">
            <a:hlinkClick r:id="" action="ppaction://media"/>
          </p:cNvPr>
          <p:cNvPicPr>
            <a:picLocks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125538"/>
            <a:ext cx="6092825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8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78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783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9" name="_04.wmv">
            <a:hlinkClick r:id="" action="ppaction://media"/>
          </p:cNvPr>
          <p:cNvPicPr>
            <a:picLocks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125538"/>
            <a:ext cx="6092825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2" fill="hold"/>
                                        <p:tgtEl>
                                          <p:spTgt spid="768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680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68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68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0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54281" name="_02.wmv">
            <a:hlinkClick r:id="" action="ppaction://media"/>
          </p:cNvPr>
          <p:cNvPicPr>
            <a:picLocks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125538"/>
            <a:ext cx="6092825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4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8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428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55305" name="_02.wmv">
            <a:hlinkClick r:id="" action="ppaction://media"/>
          </p:cNvPr>
          <p:cNvPicPr>
            <a:picLocks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125538"/>
            <a:ext cx="6092825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4" fill="hold"/>
                                        <p:tgtEl>
                                          <p:spTgt spid="55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30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5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8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620713"/>
            <a:ext cx="9180513" cy="59499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152400" y="720725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CA">
                <a:latin typeface="Arial Black" pitchFamily="34" charset="0"/>
              </a:rPr>
              <a:t>Under the Table  </a:t>
            </a:r>
            <a:r>
              <a:rPr lang="en-CA" sz="1600">
                <a:latin typeface="Arial Black" pitchFamily="34" charset="0"/>
              </a:rPr>
              <a:t>(Wigdor et al. UIST 2006)</a:t>
            </a:r>
            <a:r>
              <a:rPr lang="en-CA">
                <a:latin typeface="Arial Black" pitchFamily="34" charset="0"/>
              </a:rPr>
              <a:t> </a:t>
            </a:r>
          </a:p>
        </p:txBody>
      </p:sp>
      <p:pic>
        <p:nvPicPr>
          <p:cNvPr id="97287" name="Picture 7" descr="montage_fhmx_final_2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7053262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620713"/>
            <a:ext cx="9180513" cy="59499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152400" y="720725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CA">
                <a:latin typeface="Arial Black" pitchFamily="34" charset="0"/>
              </a:rPr>
              <a:t>Behind Touch </a:t>
            </a:r>
            <a:r>
              <a:rPr lang="en-CA" sz="1600">
                <a:latin typeface="Arial Black" pitchFamily="34" charset="0"/>
              </a:rPr>
              <a:t>(Hiraoka et al. IPSJ 2003)</a:t>
            </a:r>
            <a:r>
              <a:rPr lang="en-CA">
                <a:latin typeface="Arial Black" pitchFamily="34" charset="0"/>
              </a:rPr>
              <a:t> </a:t>
            </a:r>
          </a:p>
        </p:txBody>
      </p:sp>
      <p:pic>
        <p:nvPicPr>
          <p:cNvPr id="9934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5845175" cy="442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0" y="765175"/>
            <a:ext cx="9144000" cy="5184775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144963" y="5229225"/>
            <a:ext cx="7772400" cy="533400"/>
          </a:xfrm>
        </p:spPr>
        <p:txBody>
          <a:bodyPr/>
          <a:lstStyle/>
          <a:p>
            <a:r>
              <a:rPr lang="en-US" sz="6100"/>
              <a:t>Thank you!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Garrett Winberg &amp; Paul Dietz</a:t>
            </a:r>
          </a:p>
          <a:p>
            <a:r>
              <a:rPr lang="en-US"/>
              <a:t>Turner Whitted &amp; Darren Leigh</a:t>
            </a:r>
          </a:p>
          <a:p>
            <a:r>
              <a:rPr lang="en-US"/>
              <a:t>Michael McGuffin &amp; Yuki Mori</a:t>
            </a:r>
          </a:p>
          <a:p>
            <a:r>
              <a:rPr lang="en-US"/>
              <a:t>Experimental participants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 al.</a:t>
            </a:r>
            <a:endParaRPr lang="en-US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0" y="620713"/>
            <a:ext cx="9180513" cy="59499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152400" y="720725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CA" b="1">
                <a:latin typeface="Arial Black" pitchFamily="34" charset="0"/>
              </a:rPr>
              <a:t>HybridTouch</a:t>
            </a:r>
            <a:r>
              <a:rPr lang="en-CA">
                <a:latin typeface="Arial Black" pitchFamily="34" charset="0"/>
              </a:rPr>
              <a:t> </a:t>
            </a:r>
            <a:r>
              <a:rPr lang="en-CA" sz="1600">
                <a:latin typeface="Arial Black" pitchFamily="34" charset="0"/>
              </a:rPr>
              <a:t>(Sugimoto &amp; Hiroki Mobile HCI 2006)</a:t>
            </a:r>
            <a:r>
              <a:rPr lang="en-CA">
                <a:latin typeface="Arial Black" pitchFamily="34" charset="0"/>
              </a:rPr>
              <a:t> </a:t>
            </a:r>
          </a:p>
        </p:txBody>
      </p:sp>
      <p:pic>
        <p:nvPicPr>
          <p:cNvPr id="983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73238"/>
            <a:ext cx="6048375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7" name="Rectangle 7"/>
          <p:cNvSpPr>
            <a:spLocks noChangeArrowheads="1"/>
          </p:cNvSpPr>
          <p:nvPr/>
        </p:nvSpPr>
        <p:spPr bwMode="auto">
          <a:xfrm>
            <a:off x="-36513" y="617538"/>
            <a:ext cx="9180513" cy="59499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58728" name="Rectangle 8"/>
          <p:cNvSpPr>
            <a:spLocks noChangeArrowheads="1"/>
          </p:cNvSpPr>
          <p:nvPr/>
        </p:nvSpPr>
        <p:spPr bwMode="auto">
          <a:xfrm>
            <a:off x="152400" y="663575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CA" b="1">
                <a:latin typeface="Arial Black" pitchFamily="34" charset="0"/>
              </a:rPr>
              <a:t>Text Entry</a:t>
            </a:r>
            <a:r>
              <a:rPr lang="en-CA">
                <a:latin typeface="Arial Black" pitchFamily="34" charset="0"/>
              </a:rPr>
              <a:t> </a:t>
            </a:r>
            <a:r>
              <a:rPr lang="en-CA" sz="1600">
                <a:latin typeface="Arial Black" pitchFamily="34" charset="0"/>
              </a:rPr>
              <a:t>(Chau et al. CHI 2006)</a:t>
            </a:r>
            <a:r>
              <a:rPr lang="en-CA">
                <a:latin typeface="Arial Black" pitchFamily="34" charset="0"/>
              </a:rPr>
              <a:t> </a:t>
            </a:r>
          </a:p>
        </p:txBody>
      </p:sp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2205038"/>
            <a:ext cx="2828925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05038"/>
            <a:ext cx="3119437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-36513" y="617538"/>
            <a:ext cx="9180513" cy="59499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81924" name="Picture 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557338"/>
            <a:ext cx="6481762" cy="4887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9" name="Rectangle 9"/>
          <p:cNvSpPr>
            <a:spLocks noGrp="1" noChangeArrowheads="1"/>
          </p:cNvSpPr>
          <p:nvPr>
            <p:ph type="title"/>
          </p:nvPr>
        </p:nvSpPr>
        <p:spPr>
          <a:xfrm>
            <a:off x="152400" y="692150"/>
            <a:ext cx="7772400" cy="533400"/>
          </a:xfrm>
          <a:noFill/>
          <a:ln/>
        </p:spPr>
        <p:txBody>
          <a:bodyPr/>
          <a:lstStyle/>
          <a:p>
            <a:r>
              <a:rPr lang="en-CA">
                <a:solidFill>
                  <a:schemeClr val="tx1"/>
                </a:solidFill>
              </a:rPr>
              <a:t>Video Draw  </a:t>
            </a:r>
            <a:r>
              <a:rPr lang="en-CA" sz="1600">
                <a:solidFill>
                  <a:schemeClr val="tx1"/>
                </a:solidFill>
              </a:rPr>
              <a:t>(Tang 1991)</a:t>
            </a:r>
            <a:r>
              <a:rPr lang="en-CA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-36513" y="617538"/>
            <a:ext cx="9180513" cy="59499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692150"/>
            <a:ext cx="7772400" cy="533400"/>
          </a:xfrm>
          <a:noFill/>
          <a:ln/>
        </p:spPr>
        <p:txBody>
          <a:bodyPr/>
          <a:lstStyle/>
          <a:p>
            <a:r>
              <a:rPr lang="en-CA">
                <a:solidFill>
                  <a:schemeClr val="tx1"/>
                </a:solidFill>
              </a:rPr>
              <a:t>Video Arms  </a:t>
            </a:r>
            <a:r>
              <a:rPr lang="en-CA" sz="1600">
                <a:solidFill>
                  <a:schemeClr val="tx1"/>
                </a:solidFill>
              </a:rPr>
              <a:t>(Tang et al. CSCW 2004)</a:t>
            </a:r>
            <a:r>
              <a:rPr lang="en-CA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83977" name="Object 9"/>
          <p:cNvGraphicFramePr>
            <a:graphicFrameLocks noChangeAspect="1"/>
          </p:cNvGraphicFramePr>
          <p:nvPr>
            <p:ph idx="1"/>
          </p:nvPr>
        </p:nvGraphicFramePr>
        <p:xfrm>
          <a:off x="1331913" y="1670050"/>
          <a:ext cx="650875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9" name="Bitmap Image" r:id="rId3" imgW="8992855" imgH="6211167" progId="Paint.Picture">
                  <p:embed/>
                </p:oleObj>
              </mc:Choice>
              <mc:Fallback>
                <p:oleObj name="Bitmap Image" r:id="rId3" imgW="8992855" imgH="6211167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670050"/>
                        <a:ext cx="650875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-36513" y="617538"/>
            <a:ext cx="9180513" cy="59499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692150"/>
            <a:ext cx="7772400" cy="533400"/>
          </a:xfrm>
          <a:noFill/>
          <a:ln/>
        </p:spPr>
        <p:txBody>
          <a:bodyPr/>
          <a:lstStyle/>
          <a:p>
            <a:r>
              <a:rPr lang="en-CA">
                <a:solidFill>
                  <a:schemeClr val="tx1"/>
                </a:solidFill>
              </a:rPr>
              <a:t>Large Display Interaction  </a:t>
            </a:r>
            <a:r>
              <a:rPr lang="en-CA" sz="1600">
                <a:solidFill>
                  <a:schemeClr val="tx1"/>
                </a:solidFill>
              </a:rPr>
              <a:t>(Malik et al. UIST 2006)</a:t>
            </a:r>
            <a:r>
              <a:rPr lang="en-CA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6023" name="Picture 7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484313"/>
            <a:ext cx="6119812" cy="4930775"/>
          </a:xfrm>
          <a:noFill/>
          <a:ln/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7050" name="Rectangle 10"/>
          <p:cNvSpPr>
            <a:spLocks noChangeArrowheads="1"/>
          </p:cNvSpPr>
          <p:nvPr/>
        </p:nvSpPr>
        <p:spPr bwMode="auto">
          <a:xfrm>
            <a:off x="-36513" y="617538"/>
            <a:ext cx="9180513" cy="59499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7051" name="Rectangle 11"/>
          <p:cNvSpPr>
            <a:spLocks noChangeArrowheads="1"/>
          </p:cNvSpPr>
          <p:nvPr/>
        </p:nvSpPr>
        <p:spPr bwMode="auto">
          <a:xfrm>
            <a:off x="2987675" y="1557338"/>
            <a:ext cx="2879725" cy="48244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87045" name="Picture 5" descr="TactaPad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013" y="1773238"/>
            <a:ext cx="2305050" cy="445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7048" name="Rectangle 8"/>
          <p:cNvSpPr>
            <a:spLocks noGrp="1" noChangeArrowheads="1"/>
          </p:cNvSpPr>
          <p:nvPr>
            <p:ph type="title"/>
          </p:nvPr>
        </p:nvSpPr>
        <p:spPr>
          <a:xfrm>
            <a:off x="152400" y="692150"/>
            <a:ext cx="7772400" cy="533400"/>
          </a:xfrm>
          <a:noFill/>
          <a:ln/>
        </p:spPr>
        <p:txBody>
          <a:bodyPr/>
          <a:lstStyle/>
          <a:p>
            <a:r>
              <a:rPr lang="en-CA">
                <a:solidFill>
                  <a:schemeClr val="tx1"/>
                </a:solidFill>
              </a:rPr>
              <a:t>TactaPad  </a:t>
            </a:r>
            <a:r>
              <a:rPr lang="en-CA" sz="1600">
                <a:solidFill>
                  <a:schemeClr val="tx1"/>
                </a:solidFill>
              </a:rPr>
              <a:t>(Tactiva - Commercial Product)</a:t>
            </a:r>
            <a:r>
              <a:rPr lang="en-CA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152579" name="Picture 3" descr="03 LTFig1_zoomed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7163"/>
            <a:ext cx="9144000" cy="5457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56328" name="_03.wmv">
            <a:hlinkClick r:id="" action="ppaction://media"/>
          </p:cNvPr>
          <p:cNvPicPr>
            <a:picLocks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125538"/>
            <a:ext cx="6092825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6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632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57350" name="_03.wmv">
            <a:hlinkClick r:id="" action="ppaction://media"/>
          </p:cNvPr>
          <p:cNvPicPr>
            <a:picLocks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125538"/>
            <a:ext cx="6092825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0" fill="hold"/>
                                        <p:tgtEl>
                                          <p:spTgt spid="57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5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7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5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89094" name="Picture 6" descr="old_prototype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908050"/>
            <a:ext cx="6850062" cy="5022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9" name="Picture 5" descr="direct_touch_b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04" b="12074"/>
          <a:stretch>
            <a:fillRect/>
          </a:stretch>
        </p:blipFill>
        <p:spPr>
          <a:xfrm>
            <a:off x="611188" y="620713"/>
            <a:ext cx="5832475" cy="4375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pat_abstract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138"/>
            <a:ext cx="4456113" cy="594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699" name="Picture 3" descr="pat_abstract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719138"/>
            <a:ext cx="4456112" cy="594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35843" name="Picture 3" descr="Figure6_2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15888"/>
            <a:ext cx="4922837" cy="2878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4" descr="Figure6_1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" y="3716338"/>
            <a:ext cx="4621213" cy="287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4356100" y="0"/>
            <a:ext cx="5040313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4356100" cy="31416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30729" name="Picture 9" descr="Figure6_2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15888"/>
            <a:ext cx="4922837" cy="2878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32" name="Picture 12" descr="Figure6_1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" y="3716338"/>
            <a:ext cx="4621213" cy="287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4356100" y="3213100"/>
            <a:ext cx="4968875" cy="3644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0" y="0"/>
            <a:ext cx="4356100" cy="31416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5" name="_08.wmv">
            <a:hlinkClick r:id="" action="ppaction://media"/>
          </p:cNvPr>
          <p:cNvPicPr>
            <a:picLocks noChangeAspect="1" noChangeArrowheads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125538"/>
            <a:ext cx="6092825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5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4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3" name="_08.wmv">
            <a:hlinkClick r:id="" action="ppaction://media"/>
          </p:cNvPr>
          <p:cNvPicPr>
            <a:picLocks noChangeAspect="1" noChangeArrowheads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125538"/>
            <a:ext cx="6092825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32" fill="hold"/>
                                        <p:tgtEl>
                                          <p:spTgt spid="91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11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1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104457" name="_06.wm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125538"/>
            <a:ext cx="6092825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4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44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5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445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106505" name="_06.wm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125538"/>
            <a:ext cx="6092825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2" fill="hold"/>
                                        <p:tgtEl>
                                          <p:spTgt spid="1065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650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65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65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50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0360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100364" name="_05.wm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125538"/>
            <a:ext cx="6092825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0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03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6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036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103433" name="_05.wmv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125538"/>
            <a:ext cx="6092825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)">
                                      <p:cBhvr>
                                        <p:cTn id="6" dur="17999" fill="hold"/>
                                        <p:tgtEl>
                                          <p:spTgt spid="1034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34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4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3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8" name="_07.wmv">
            <a:hlinkClick r:id="" action="ppaction://media"/>
          </p:cNvPr>
          <p:cNvPicPr>
            <a:picLocks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125538"/>
            <a:ext cx="6092825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7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75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2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752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2" name="Picture 4" descr="hand_22"/>
          <p:cNvPicPr>
            <a:picLocks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3"/>
          <a:stretch>
            <a:fillRect/>
          </a:stretch>
        </p:blipFill>
        <p:spPr>
          <a:xfrm>
            <a:off x="3924300" y="1557338"/>
            <a:ext cx="4459288" cy="4494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5" name="_07.wmv">
            <a:hlinkClick r:id="" action="ppaction://media"/>
          </p:cNvPr>
          <p:cNvPicPr>
            <a:picLocks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125538"/>
            <a:ext cx="6092825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99" fill="hold"/>
                                        <p:tgtEl>
                                          <p:spTgt spid="1095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957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95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95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7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143366" name="Picture 6" descr="fr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909638"/>
            <a:ext cx="239712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7" name="Picture 7" descr="b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909638"/>
            <a:ext cx="24003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8" name="Rectangle 8"/>
          <p:cNvSpPr>
            <a:spLocks noChangeArrowheads="1"/>
          </p:cNvSpPr>
          <p:nvPr/>
        </p:nvSpPr>
        <p:spPr bwMode="auto">
          <a:xfrm>
            <a:off x="3352800" y="1339850"/>
            <a:ext cx="2374900" cy="954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700" b="1">
                <a:latin typeface="Arial" charset="0"/>
              </a:rPr>
              <a:t>Vs.</a:t>
            </a:r>
          </a:p>
        </p:txBody>
      </p:sp>
      <p:sp>
        <p:nvSpPr>
          <p:cNvPr id="143370" name="Text Box 10"/>
          <p:cNvSpPr txBox="1">
            <a:spLocks noChangeArrowheads="1"/>
          </p:cNvSpPr>
          <p:nvPr/>
        </p:nvSpPr>
        <p:spPr bwMode="auto">
          <a:xfrm>
            <a:off x="179388" y="188913"/>
            <a:ext cx="48847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User Study Questions: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3292475" y="3409950"/>
            <a:ext cx="2374900" cy="954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700" b="1">
                <a:latin typeface="Arial" charset="0"/>
              </a:rPr>
              <a:t>Vs.</a:t>
            </a:r>
          </a:p>
        </p:txBody>
      </p:sp>
      <p:pic>
        <p:nvPicPr>
          <p:cNvPr id="141316" name="Picture 4" descr="vis_tou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2925763"/>
            <a:ext cx="2339975" cy="17557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Copy of vis_tou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2924175"/>
            <a:ext cx="2339975" cy="17541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8" name="Picture 6" descr="fro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909638"/>
            <a:ext cx="239712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Picture 7" descr="ba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909638"/>
            <a:ext cx="24003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21" name="Rectangle 9"/>
          <p:cNvSpPr>
            <a:spLocks noChangeArrowheads="1"/>
          </p:cNvSpPr>
          <p:nvPr/>
        </p:nvSpPr>
        <p:spPr bwMode="auto">
          <a:xfrm>
            <a:off x="3352800" y="1339850"/>
            <a:ext cx="2374900" cy="954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700" b="1">
                <a:latin typeface="Arial" charset="0"/>
              </a:rPr>
              <a:t>Vs.</a:t>
            </a:r>
          </a:p>
        </p:txBody>
      </p:sp>
      <p:sp>
        <p:nvSpPr>
          <p:cNvPr id="141325" name="Line 13"/>
          <p:cNvSpPr>
            <a:spLocks noChangeShapeType="1"/>
          </p:cNvSpPr>
          <p:nvPr/>
        </p:nvSpPr>
        <p:spPr bwMode="auto">
          <a:xfrm>
            <a:off x="3348038" y="2781300"/>
            <a:ext cx="23050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41326" name="Text Box 14"/>
          <p:cNvSpPr txBox="1">
            <a:spLocks noChangeArrowheads="1"/>
          </p:cNvSpPr>
          <p:nvPr/>
        </p:nvSpPr>
        <p:spPr bwMode="auto">
          <a:xfrm>
            <a:off x="179388" y="188913"/>
            <a:ext cx="48847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User Study Questions:</a:t>
            </a:r>
          </a:p>
        </p:txBody>
      </p:sp>
      <p:sp>
        <p:nvSpPr>
          <p:cNvPr id="141327" name="Rectangle 15"/>
          <p:cNvSpPr>
            <a:spLocks noChangeArrowheads="1"/>
          </p:cNvSpPr>
          <p:nvPr/>
        </p:nvSpPr>
        <p:spPr bwMode="auto">
          <a:xfrm>
            <a:off x="611188" y="909638"/>
            <a:ext cx="7848600" cy="1871662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3292475" y="3409950"/>
            <a:ext cx="2374900" cy="954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700" b="1">
                <a:latin typeface="Arial" charset="0"/>
              </a:rPr>
              <a:t>Vs.</a:t>
            </a:r>
          </a:p>
        </p:txBody>
      </p:sp>
      <p:pic>
        <p:nvPicPr>
          <p:cNvPr id="122884" name="Picture 4" descr="vis_tou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2925763"/>
            <a:ext cx="2339975" cy="17557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5" name="Picture 5" descr="Copy of vis_tou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2924175"/>
            <a:ext cx="2339975" cy="17541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6" name="Picture 6" descr="fro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909638"/>
            <a:ext cx="239712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7" name="Picture 7" descr="ba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909638"/>
            <a:ext cx="24003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8" name="Line 8"/>
          <p:cNvSpPr>
            <a:spLocks noChangeShapeType="1"/>
          </p:cNvSpPr>
          <p:nvPr/>
        </p:nvSpPr>
        <p:spPr bwMode="auto">
          <a:xfrm>
            <a:off x="3348038" y="4797425"/>
            <a:ext cx="2305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3352800" y="1339850"/>
            <a:ext cx="2374900" cy="954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700" b="1">
                <a:latin typeface="Arial" charset="0"/>
              </a:rPr>
              <a:t>Vs.</a:t>
            </a:r>
          </a:p>
        </p:txBody>
      </p:sp>
      <p:sp>
        <p:nvSpPr>
          <p:cNvPr id="122890" name="Rectangle 10"/>
          <p:cNvSpPr>
            <a:spLocks noChangeArrowheads="1"/>
          </p:cNvSpPr>
          <p:nvPr/>
        </p:nvSpPr>
        <p:spPr bwMode="auto">
          <a:xfrm>
            <a:off x="3276600" y="5135563"/>
            <a:ext cx="2374900" cy="954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700" b="1">
                <a:latin typeface="Arial" charset="0"/>
              </a:rPr>
              <a:t>Vs.</a:t>
            </a:r>
          </a:p>
        </p:txBody>
      </p:sp>
      <p:pic>
        <p:nvPicPr>
          <p:cNvPr id="122891" name="Picture 11" descr="kb_backwards"/>
          <p:cNvPicPr>
            <a:picLocks noChangeAspect="1" noChangeArrowheads="1"/>
          </p:cNvPicPr>
          <p:nvPr/>
        </p:nvPicPr>
        <p:blipFill>
          <a:blip r:embed="rId7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4941888"/>
            <a:ext cx="2339975" cy="17589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2" name="Picture 12" descr="kb_front"/>
          <p:cNvPicPr>
            <a:picLocks noChangeAspect="1" noChangeArrowheads="1"/>
          </p:cNvPicPr>
          <p:nvPr/>
        </p:nvPicPr>
        <p:blipFill>
          <a:blip r:embed="rId8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941888"/>
            <a:ext cx="2339975" cy="17605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93" name="Line 13"/>
          <p:cNvSpPr>
            <a:spLocks noChangeShapeType="1"/>
          </p:cNvSpPr>
          <p:nvPr/>
        </p:nvSpPr>
        <p:spPr bwMode="auto">
          <a:xfrm>
            <a:off x="3348038" y="2781300"/>
            <a:ext cx="23050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22894" name="Text Box 14"/>
          <p:cNvSpPr txBox="1">
            <a:spLocks noChangeArrowheads="1"/>
          </p:cNvSpPr>
          <p:nvPr/>
        </p:nvSpPr>
        <p:spPr bwMode="auto">
          <a:xfrm>
            <a:off x="179388" y="188913"/>
            <a:ext cx="48847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User Study Questions:</a:t>
            </a: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611188" y="909638"/>
            <a:ext cx="7848600" cy="1871662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611188" y="2781300"/>
            <a:ext cx="7848600" cy="2016125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30051" name="Picture 3" descr="map_brows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0350"/>
            <a:ext cx="3800475" cy="28797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15192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Tasks: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29027" name="Picture 3" descr="map_brows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0350"/>
            <a:ext cx="3800475" cy="28797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9" name="Picture 5" descr="bog_b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73463"/>
            <a:ext cx="3825875" cy="28813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179388" y="188913"/>
            <a:ext cx="15192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Tasks:</a:t>
            </a: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859338" y="260350"/>
            <a:ext cx="3816350" cy="2881313"/>
          </a:xfrm>
          <a:prstGeom prst="rect">
            <a:avLst/>
          </a:prstGeom>
          <a:solidFill>
            <a:schemeClr val="bg1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16746" name="Picture 10" descr="map_brows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0350"/>
            <a:ext cx="3800475" cy="28797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7" name="Picture 11" descr="kb_backwards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3573463"/>
            <a:ext cx="3829050" cy="28797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8" name="Picture 12" descr="bog_b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73463"/>
            <a:ext cx="3825875" cy="28813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51" name="Text Box 15"/>
          <p:cNvSpPr txBox="1">
            <a:spLocks noChangeArrowheads="1"/>
          </p:cNvSpPr>
          <p:nvPr/>
        </p:nvSpPr>
        <p:spPr bwMode="auto">
          <a:xfrm>
            <a:off x="179388" y="188913"/>
            <a:ext cx="15192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Tasks:</a:t>
            </a:r>
          </a:p>
        </p:txBody>
      </p:sp>
      <p:sp>
        <p:nvSpPr>
          <p:cNvPr id="116752" name="Rectangle 16"/>
          <p:cNvSpPr>
            <a:spLocks noChangeArrowheads="1"/>
          </p:cNvSpPr>
          <p:nvPr/>
        </p:nvSpPr>
        <p:spPr bwMode="auto">
          <a:xfrm>
            <a:off x="4859338" y="3573463"/>
            <a:ext cx="3816350" cy="2881312"/>
          </a:xfrm>
          <a:prstGeom prst="rect">
            <a:avLst/>
          </a:prstGeom>
          <a:solidFill>
            <a:schemeClr val="bg1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6753" name="Rectangle 17"/>
          <p:cNvSpPr>
            <a:spLocks noChangeArrowheads="1"/>
          </p:cNvSpPr>
          <p:nvPr/>
        </p:nvSpPr>
        <p:spPr bwMode="auto">
          <a:xfrm>
            <a:off x="4859338" y="260350"/>
            <a:ext cx="3816350" cy="2881313"/>
          </a:xfrm>
          <a:prstGeom prst="rect">
            <a:avLst/>
          </a:prstGeom>
          <a:solidFill>
            <a:schemeClr val="bg1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688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Preference: Input Face by Task</a:t>
            </a:r>
          </a:p>
        </p:txBody>
      </p:sp>
      <p:pic>
        <p:nvPicPr>
          <p:cNvPr id="162820" name="Picture 4" descr="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1" name="Picture 5" descr="b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836613"/>
            <a:ext cx="4318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688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Preference: Input Face by Task</a:t>
            </a:r>
          </a:p>
        </p:txBody>
      </p:sp>
      <p:pic>
        <p:nvPicPr>
          <p:cNvPr id="161796" name="Picture 4" descr="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5" descr="b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836613"/>
            <a:ext cx="4318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34925" y="4164013"/>
            <a:ext cx="974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Map:</a:t>
            </a:r>
          </a:p>
        </p:txBody>
      </p:sp>
      <p:sp>
        <p:nvSpPr>
          <p:cNvPr id="161799" name="Text Box 7"/>
          <p:cNvSpPr txBox="1">
            <a:spLocks noChangeArrowheads="1"/>
          </p:cNvSpPr>
          <p:nvPr/>
        </p:nvSpPr>
        <p:spPr bwMode="auto">
          <a:xfrm>
            <a:off x="2433638" y="4149725"/>
            <a:ext cx="8429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33%</a:t>
            </a:r>
          </a:p>
        </p:txBody>
      </p:sp>
      <p:sp>
        <p:nvSpPr>
          <p:cNvPr id="161800" name="Text Box 8"/>
          <p:cNvSpPr txBox="1">
            <a:spLocks noChangeArrowheads="1"/>
          </p:cNvSpPr>
          <p:nvPr/>
        </p:nvSpPr>
        <p:spPr bwMode="auto">
          <a:xfrm>
            <a:off x="6300788" y="416401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4" name="Picture 12" descr="hand_22"/>
          <p:cNvPicPr>
            <a:picLocks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3"/>
          <a:stretch>
            <a:fillRect/>
          </a:stretch>
        </p:blipFill>
        <p:spPr>
          <a:xfrm>
            <a:off x="3924300" y="1557338"/>
            <a:ext cx="4459288" cy="4494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7" name="Picture 5" descr="hand_22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5" t="4688" r="35887" b="79274"/>
          <a:stretch>
            <a:fillRect/>
          </a:stretch>
        </p:blipFill>
        <p:spPr>
          <a:xfrm>
            <a:off x="4787900" y="1628775"/>
            <a:ext cx="3024188" cy="2940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688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Preference: Input Face by Task</a:t>
            </a:r>
          </a:p>
        </p:txBody>
      </p:sp>
      <p:pic>
        <p:nvPicPr>
          <p:cNvPr id="160772" name="Picture 4" descr="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3" name="Picture 5" descr="b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836613"/>
            <a:ext cx="4318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34925" y="4164013"/>
            <a:ext cx="974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Map:</a:t>
            </a:r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2433638" y="4149725"/>
            <a:ext cx="8429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33%</a:t>
            </a:r>
          </a:p>
        </p:txBody>
      </p:sp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6300788" y="416401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  <p:sp>
        <p:nvSpPr>
          <p:cNvPr id="160780" name="Text Box 12"/>
          <p:cNvSpPr txBox="1">
            <a:spLocks noChangeArrowheads="1"/>
          </p:cNvSpPr>
          <p:nvPr/>
        </p:nvSpPr>
        <p:spPr bwMode="auto">
          <a:xfrm>
            <a:off x="34925" y="4868863"/>
            <a:ext cx="1616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Docking:</a:t>
            </a:r>
          </a:p>
        </p:txBody>
      </p:sp>
      <p:sp>
        <p:nvSpPr>
          <p:cNvPr id="160781" name="Text Box 13"/>
          <p:cNvSpPr txBox="1">
            <a:spLocks noChangeArrowheads="1"/>
          </p:cNvSpPr>
          <p:nvPr/>
        </p:nvSpPr>
        <p:spPr bwMode="auto">
          <a:xfrm>
            <a:off x="2411413" y="486886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33%</a:t>
            </a:r>
          </a:p>
        </p:txBody>
      </p:sp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6300788" y="486886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688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Preference: Input Face by Task</a:t>
            </a:r>
          </a:p>
        </p:txBody>
      </p:sp>
      <p:pic>
        <p:nvPicPr>
          <p:cNvPr id="159748" name="Picture 4" descr="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5" descr="b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836613"/>
            <a:ext cx="4318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34925" y="4164013"/>
            <a:ext cx="974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Map:</a:t>
            </a: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2433638" y="4149725"/>
            <a:ext cx="8429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33%</a:t>
            </a:r>
          </a:p>
        </p:txBody>
      </p:sp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6300788" y="416401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  <p:sp>
        <p:nvSpPr>
          <p:cNvPr id="159753" name="Text Box 9"/>
          <p:cNvSpPr txBox="1">
            <a:spLocks noChangeArrowheads="1"/>
          </p:cNvSpPr>
          <p:nvPr/>
        </p:nvSpPr>
        <p:spPr bwMode="auto">
          <a:xfrm>
            <a:off x="34925" y="5545138"/>
            <a:ext cx="17351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QWERTY:</a:t>
            </a:r>
          </a:p>
        </p:txBody>
      </p:sp>
      <p:sp>
        <p:nvSpPr>
          <p:cNvPr id="159754" name="Text Box 10"/>
          <p:cNvSpPr txBox="1">
            <a:spLocks noChangeArrowheads="1"/>
          </p:cNvSpPr>
          <p:nvPr/>
        </p:nvSpPr>
        <p:spPr bwMode="auto">
          <a:xfrm>
            <a:off x="2433638" y="5530850"/>
            <a:ext cx="8429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83%</a:t>
            </a:r>
          </a:p>
        </p:txBody>
      </p:sp>
      <p:sp>
        <p:nvSpPr>
          <p:cNvPr id="159755" name="Text Box 11"/>
          <p:cNvSpPr txBox="1">
            <a:spLocks noChangeArrowheads="1"/>
          </p:cNvSpPr>
          <p:nvPr/>
        </p:nvSpPr>
        <p:spPr bwMode="auto">
          <a:xfrm>
            <a:off x="6300788" y="5545138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17%</a:t>
            </a:r>
          </a:p>
        </p:txBody>
      </p:sp>
      <p:sp>
        <p:nvSpPr>
          <p:cNvPr id="159759" name="Text Box 15"/>
          <p:cNvSpPr txBox="1">
            <a:spLocks noChangeArrowheads="1"/>
          </p:cNvSpPr>
          <p:nvPr/>
        </p:nvSpPr>
        <p:spPr bwMode="auto">
          <a:xfrm>
            <a:off x="34925" y="4868863"/>
            <a:ext cx="1616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Docking:</a:t>
            </a:r>
          </a:p>
        </p:txBody>
      </p:sp>
      <p:sp>
        <p:nvSpPr>
          <p:cNvPr id="159760" name="Text Box 16"/>
          <p:cNvSpPr txBox="1">
            <a:spLocks noChangeArrowheads="1"/>
          </p:cNvSpPr>
          <p:nvPr/>
        </p:nvSpPr>
        <p:spPr bwMode="auto">
          <a:xfrm>
            <a:off x="2411413" y="486886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33%</a:t>
            </a:r>
          </a:p>
        </p:txBody>
      </p:sp>
      <p:sp>
        <p:nvSpPr>
          <p:cNvPr id="159761" name="Text Box 17"/>
          <p:cNvSpPr txBox="1">
            <a:spLocks noChangeArrowheads="1"/>
          </p:cNvSpPr>
          <p:nvPr/>
        </p:nvSpPr>
        <p:spPr bwMode="auto">
          <a:xfrm>
            <a:off x="6300788" y="486886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179388" y="188913"/>
            <a:ext cx="688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Preference: Input Face by Task</a:t>
            </a:r>
          </a:p>
        </p:txBody>
      </p:sp>
      <p:pic>
        <p:nvPicPr>
          <p:cNvPr id="138249" name="Picture 9" descr="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0" name="Picture 10" descr="b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836613"/>
            <a:ext cx="4318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70" name="Text Box 30"/>
          <p:cNvSpPr txBox="1">
            <a:spLocks noChangeArrowheads="1"/>
          </p:cNvSpPr>
          <p:nvPr/>
        </p:nvSpPr>
        <p:spPr bwMode="auto">
          <a:xfrm>
            <a:off x="34925" y="4164013"/>
            <a:ext cx="974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Map:</a:t>
            </a:r>
          </a:p>
        </p:txBody>
      </p:sp>
      <p:sp>
        <p:nvSpPr>
          <p:cNvPr id="138271" name="Text Box 31"/>
          <p:cNvSpPr txBox="1">
            <a:spLocks noChangeArrowheads="1"/>
          </p:cNvSpPr>
          <p:nvPr/>
        </p:nvSpPr>
        <p:spPr bwMode="auto">
          <a:xfrm>
            <a:off x="2433638" y="4149725"/>
            <a:ext cx="8429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33%</a:t>
            </a:r>
          </a:p>
        </p:txBody>
      </p:sp>
      <p:sp>
        <p:nvSpPr>
          <p:cNvPr id="138272" name="Text Box 32"/>
          <p:cNvSpPr txBox="1">
            <a:spLocks noChangeArrowheads="1"/>
          </p:cNvSpPr>
          <p:nvPr/>
        </p:nvSpPr>
        <p:spPr bwMode="auto">
          <a:xfrm>
            <a:off x="6300788" y="416401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  <p:sp>
        <p:nvSpPr>
          <p:cNvPr id="138273" name="Text Box 33"/>
          <p:cNvSpPr txBox="1">
            <a:spLocks noChangeArrowheads="1"/>
          </p:cNvSpPr>
          <p:nvPr/>
        </p:nvSpPr>
        <p:spPr bwMode="auto">
          <a:xfrm>
            <a:off x="34925" y="5545138"/>
            <a:ext cx="17351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QWERTY:</a:t>
            </a:r>
          </a:p>
        </p:txBody>
      </p:sp>
      <p:sp>
        <p:nvSpPr>
          <p:cNvPr id="138274" name="Text Box 34"/>
          <p:cNvSpPr txBox="1">
            <a:spLocks noChangeArrowheads="1"/>
          </p:cNvSpPr>
          <p:nvPr/>
        </p:nvSpPr>
        <p:spPr bwMode="auto">
          <a:xfrm>
            <a:off x="2433638" y="5530850"/>
            <a:ext cx="8429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83%</a:t>
            </a:r>
          </a:p>
        </p:txBody>
      </p:sp>
      <p:sp>
        <p:nvSpPr>
          <p:cNvPr id="138275" name="Text Box 35"/>
          <p:cNvSpPr txBox="1">
            <a:spLocks noChangeArrowheads="1"/>
          </p:cNvSpPr>
          <p:nvPr/>
        </p:nvSpPr>
        <p:spPr bwMode="auto">
          <a:xfrm>
            <a:off x="6300788" y="5545138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17%</a:t>
            </a:r>
          </a:p>
        </p:txBody>
      </p:sp>
      <p:sp>
        <p:nvSpPr>
          <p:cNvPr id="138276" name="Text Box 36"/>
          <p:cNvSpPr txBox="1">
            <a:spLocks noChangeArrowheads="1"/>
          </p:cNvSpPr>
          <p:nvPr/>
        </p:nvSpPr>
        <p:spPr bwMode="auto">
          <a:xfrm>
            <a:off x="34925" y="6294438"/>
            <a:ext cx="1971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i-QWERTY:</a:t>
            </a:r>
          </a:p>
        </p:txBody>
      </p:sp>
      <p:sp>
        <p:nvSpPr>
          <p:cNvPr id="138277" name="Text Box 37"/>
          <p:cNvSpPr txBox="1">
            <a:spLocks noChangeArrowheads="1"/>
          </p:cNvSpPr>
          <p:nvPr/>
        </p:nvSpPr>
        <p:spPr bwMode="auto">
          <a:xfrm>
            <a:off x="2411413" y="6294438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33%</a:t>
            </a:r>
          </a:p>
        </p:txBody>
      </p:sp>
      <p:sp>
        <p:nvSpPr>
          <p:cNvPr id="138278" name="Text Box 38"/>
          <p:cNvSpPr txBox="1">
            <a:spLocks noChangeArrowheads="1"/>
          </p:cNvSpPr>
          <p:nvPr/>
        </p:nvSpPr>
        <p:spPr bwMode="auto">
          <a:xfrm>
            <a:off x="6300788" y="6237288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67%</a:t>
            </a:r>
          </a:p>
        </p:txBody>
      </p:sp>
      <p:sp>
        <p:nvSpPr>
          <p:cNvPr id="138279" name="Text Box 39"/>
          <p:cNvSpPr txBox="1">
            <a:spLocks noChangeArrowheads="1"/>
          </p:cNvSpPr>
          <p:nvPr/>
        </p:nvSpPr>
        <p:spPr bwMode="auto">
          <a:xfrm>
            <a:off x="34925" y="4868863"/>
            <a:ext cx="1616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Docking:</a:t>
            </a:r>
          </a:p>
        </p:txBody>
      </p:sp>
      <p:sp>
        <p:nvSpPr>
          <p:cNvPr id="138280" name="Text Box 40"/>
          <p:cNvSpPr txBox="1">
            <a:spLocks noChangeArrowheads="1"/>
          </p:cNvSpPr>
          <p:nvPr/>
        </p:nvSpPr>
        <p:spPr bwMode="auto">
          <a:xfrm>
            <a:off x="2411413" y="486886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33%</a:t>
            </a:r>
          </a:p>
        </p:txBody>
      </p:sp>
      <p:sp>
        <p:nvSpPr>
          <p:cNvPr id="138281" name="Text Box 41"/>
          <p:cNvSpPr txBox="1">
            <a:spLocks noChangeArrowheads="1"/>
          </p:cNvSpPr>
          <p:nvPr/>
        </p:nvSpPr>
        <p:spPr bwMode="auto">
          <a:xfrm>
            <a:off x="6300788" y="486886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-41275" y="188913"/>
            <a:ext cx="9221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Preference: Pseudo-Transparency by Task</a:t>
            </a:r>
          </a:p>
        </p:txBody>
      </p:sp>
      <p:pic>
        <p:nvPicPr>
          <p:cNvPr id="166919" name="Picture 7" descr="vis_tou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4318000" cy="32400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20" name="Picture 8" descr="Copy of vis_tou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836613"/>
            <a:ext cx="4322762" cy="32400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-41275" y="188913"/>
            <a:ext cx="9221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Preference: Pseudo-Transparency by Task</a:t>
            </a: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34925" y="4164013"/>
            <a:ext cx="974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Map:</a:t>
            </a:r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2433638" y="4149725"/>
            <a:ext cx="8429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6300788" y="416401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  <p:pic>
        <p:nvPicPr>
          <p:cNvPr id="165898" name="Picture 10" descr="vis_tou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4318000" cy="32400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9" name="Picture 11" descr="Copy of vis_tou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836613"/>
            <a:ext cx="4322762" cy="32400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-41275" y="188913"/>
            <a:ext cx="9221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Preference: Pseudo-Transparency by Task</a:t>
            </a:r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34925" y="4164013"/>
            <a:ext cx="974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Map:</a:t>
            </a:r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2433638" y="4149725"/>
            <a:ext cx="8429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6300788" y="416401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  <p:sp>
        <p:nvSpPr>
          <p:cNvPr id="164874" name="Text Box 10"/>
          <p:cNvSpPr txBox="1">
            <a:spLocks noChangeArrowheads="1"/>
          </p:cNvSpPr>
          <p:nvPr/>
        </p:nvSpPr>
        <p:spPr bwMode="auto">
          <a:xfrm>
            <a:off x="34925" y="4868863"/>
            <a:ext cx="1616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Docking:</a:t>
            </a:r>
          </a:p>
        </p:txBody>
      </p:sp>
      <p:sp>
        <p:nvSpPr>
          <p:cNvPr id="164875" name="Text Box 11"/>
          <p:cNvSpPr txBox="1">
            <a:spLocks noChangeArrowheads="1"/>
          </p:cNvSpPr>
          <p:nvPr/>
        </p:nvSpPr>
        <p:spPr bwMode="auto">
          <a:xfrm>
            <a:off x="2411413" y="486886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67%</a:t>
            </a:r>
          </a:p>
        </p:txBody>
      </p:sp>
      <p:sp>
        <p:nvSpPr>
          <p:cNvPr id="164876" name="Text Box 12"/>
          <p:cNvSpPr txBox="1">
            <a:spLocks noChangeArrowheads="1"/>
          </p:cNvSpPr>
          <p:nvPr/>
        </p:nvSpPr>
        <p:spPr bwMode="auto">
          <a:xfrm>
            <a:off x="6300788" y="486886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33%</a:t>
            </a:r>
          </a:p>
        </p:txBody>
      </p:sp>
      <p:pic>
        <p:nvPicPr>
          <p:cNvPr id="164877" name="Picture 13" descr="vis_tou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4318000" cy="32400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8" name="Picture 14" descr="Copy of vis_tou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836613"/>
            <a:ext cx="4322762" cy="32400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-41275" y="188913"/>
            <a:ext cx="9221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Preference: Pseudo-Transparency by Task</a:t>
            </a:r>
          </a:p>
        </p:txBody>
      </p:sp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34925" y="4164013"/>
            <a:ext cx="974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Map:</a:t>
            </a:r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2433638" y="4149725"/>
            <a:ext cx="8429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6300788" y="416401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  <p:sp>
        <p:nvSpPr>
          <p:cNvPr id="163847" name="Text Box 7"/>
          <p:cNvSpPr txBox="1">
            <a:spLocks noChangeArrowheads="1"/>
          </p:cNvSpPr>
          <p:nvPr/>
        </p:nvSpPr>
        <p:spPr bwMode="auto">
          <a:xfrm>
            <a:off x="34925" y="5545138"/>
            <a:ext cx="17351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QWERTY:</a:t>
            </a:r>
          </a:p>
        </p:txBody>
      </p:sp>
      <p:sp>
        <p:nvSpPr>
          <p:cNvPr id="163848" name="Text Box 8"/>
          <p:cNvSpPr txBox="1">
            <a:spLocks noChangeArrowheads="1"/>
          </p:cNvSpPr>
          <p:nvPr/>
        </p:nvSpPr>
        <p:spPr bwMode="auto">
          <a:xfrm>
            <a:off x="2433638" y="5530850"/>
            <a:ext cx="8429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67%</a:t>
            </a:r>
          </a:p>
        </p:txBody>
      </p:sp>
      <p:sp>
        <p:nvSpPr>
          <p:cNvPr id="163849" name="Text Box 9"/>
          <p:cNvSpPr txBox="1">
            <a:spLocks noChangeArrowheads="1"/>
          </p:cNvSpPr>
          <p:nvPr/>
        </p:nvSpPr>
        <p:spPr bwMode="auto">
          <a:xfrm>
            <a:off x="6300788" y="5545138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33%</a:t>
            </a:r>
          </a:p>
        </p:txBody>
      </p:sp>
      <p:sp>
        <p:nvSpPr>
          <p:cNvPr id="163853" name="Text Box 13"/>
          <p:cNvSpPr txBox="1">
            <a:spLocks noChangeArrowheads="1"/>
          </p:cNvSpPr>
          <p:nvPr/>
        </p:nvSpPr>
        <p:spPr bwMode="auto">
          <a:xfrm>
            <a:off x="34925" y="4868863"/>
            <a:ext cx="1616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Docking:</a:t>
            </a:r>
          </a:p>
        </p:txBody>
      </p:sp>
      <p:sp>
        <p:nvSpPr>
          <p:cNvPr id="163854" name="Text Box 14"/>
          <p:cNvSpPr txBox="1">
            <a:spLocks noChangeArrowheads="1"/>
          </p:cNvSpPr>
          <p:nvPr/>
        </p:nvSpPr>
        <p:spPr bwMode="auto">
          <a:xfrm>
            <a:off x="2411413" y="486886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67%</a:t>
            </a:r>
          </a:p>
        </p:txBody>
      </p:sp>
      <p:sp>
        <p:nvSpPr>
          <p:cNvPr id="163855" name="Text Box 15"/>
          <p:cNvSpPr txBox="1">
            <a:spLocks noChangeArrowheads="1"/>
          </p:cNvSpPr>
          <p:nvPr/>
        </p:nvSpPr>
        <p:spPr bwMode="auto">
          <a:xfrm>
            <a:off x="6300788" y="486886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33%</a:t>
            </a:r>
          </a:p>
        </p:txBody>
      </p:sp>
      <p:pic>
        <p:nvPicPr>
          <p:cNvPr id="163856" name="Picture 16" descr="vis_tou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4318000" cy="32400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7" name="Picture 17" descr="Copy of vis_tou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836613"/>
            <a:ext cx="4322762" cy="32400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-41275" y="188913"/>
            <a:ext cx="9221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Preference: Pseudo-Transparency by Task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34925" y="4164013"/>
            <a:ext cx="974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Map:</a:t>
            </a:r>
          </a:p>
        </p:txBody>
      </p: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2433638" y="4149725"/>
            <a:ext cx="8429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  <p:sp>
        <p:nvSpPr>
          <p:cNvPr id="140296" name="Text Box 8"/>
          <p:cNvSpPr txBox="1">
            <a:spLocks noChangeArrowheads="1"/>
          </p:cNvSpPr>
          <p:nvPr/>
        </p:nvSpPr>
        <p:spPr bwMode="auto">
          <a:xfrm>
            <a:off x="6300788" y="416401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  <p:sp>
        <p:nvSpPr>
          <p:cNvPr id="140297" name="Text Box 9"/>
          <p:cNvSpPr txBox="1">
            <a:spLocks noChangeArrowheads="1"/>
          </p:cNvSpPr>
          <p:nvPr/>
        </p:nvSpPr>
        <p:spPr bwMode="auto">
          <a:xfrm>
            <a:off x="34925" y="5545138"/>
            <a:ext cx="17351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QWERTY:</a:t>
            </a:r>
          </a:p>
        </p:txBody>
      </p:sp>
      <p:sp>
        <p:nvSpPr>
          <p:cNvPr id="140298" name="Text Box 10"/>
          <p:cNvSpPr txBox="1">
            <a:spLocks noChangeArrowheads="1"/>
          </p:cNvSpPr>
          <p:nvPr/>
        </p:nvSpPr>
        <p:spPr bwMode="auto">
          <a:xfrm>
            <a:off x="2433638" y="5530850"/>
            <a:ext cx="8429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67%</a:t>
            </a:r>
          </a:p>
        </p:txBody>
      </p:sp>
      <p:sp>
        <p:nvSpPr>
          <p:cNvPr id="140299" name="Text Box 11"/>
          <p:cNvSpPr txBox="1">
            <a:spLocks noChangeArrowheads="1"/>
          </p:cNvSpPr>
          <p:nvPr/>
        </p:nvSpPr>
        <p:spPr bwMode="auto">
          <a:xfrm>
            <a:off x="6300788" y="5545138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33%</a:t>
            </a:r>
          </a:p>
        </p:txBody>
      </p:sp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34925" y="6294438"/>
            <a:ext cx="1971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i-QWERTY:</a:t>
            </a: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2411413" y="6294438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67%</a:t>
            </a:r>
          </a:p>
        </p:txBody>
      </p:sp>
      <p:sp>
        <p:nvSpPr>
          <p:cNvPr id="140302" name="Text Box 14"/>
          <p:cNvSpPr txBox="1">
            <a:spLocks noChangeArrowheads="1"/>
          </p:cNvSpPr>
          <p:nvPr/>
        </p:nvSpPr>
        <p:spPr bwMode="auto">
          <a:xfrm>
            <a:off x="6300788" y="6237288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33%</a:t>
            </a:r>
          </a:p>
        </p:txBody>
      </p:sp>
      <p:sp>
        <p:nvSpPr>
          <p:cNvPr id="140303" name="Text Box 15"/>
          <p:cNvSpPr txBox="1">
            <a:spLocks noChangeArrowheads="1"/>
          </p:cNvSpPr>
          <p:nvPr/>
        </p:nvSpPr>
        <p:spPr bwMode="auto">
          <a:xfrm>
            <a:off x="34925" y="4868863"/>
            <a:ext cx="1616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Docking:</a:t>
            </a:r>
          </a:p>
        </p:txBody>
      </p:sp>
      <p:sp>
        <p:nvSpPr>
          <p:cNvPr id="140304" name="Text Box 16"/>
          <p:cNvSpPr txBox="1">
            <a:spLocks noChangeArrowheads="1"/>
          </p:cNvSpPr>
          <p:nvPr/>
        </p:nvSpPr>
        <p:spPr bwMode="auto">
          <a:xfrm>
            <a:off x="2411413" y="486886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67%</a:t>
            </a:r>
          </a:p>
        </p:txBody>
      </p:sp>
      <p:sp>
        <p:nvSpPr>
          <p:cNvPr id="140305" name="Text Box 17"/>
          <p:cNvSpPr txBox="1">
            <a:spLocks noChangeArrowheads="1"/>
          </p:cNvSpPr>
          <p:nvPr/>
        </p:nvSpPr>
        <p:spPr bwMode="auto">
          <a:xfrm>
            <a:off x="6300788" y="486886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33%</a:t>
            </a:r>
          </a:p>
        </p:txBody>
      </p:sp>
      <p:pic>
        <p:nvPicPr>
          <p:cNvPr id="140307" name="Picture 19" descr="vis_tou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4318000" cy="32400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308" name="Picture 20" descr="Copy of vis_tou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836613"/>
            <a:ext cx="4322762" cy="32400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56181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Results: Keyboard Layout</a:t>
            </a:r>
          </a:p>
        </p:txBody>
      </p:sp>
      <p:pic>
        <p:nvPicPr>
          <p:cNvPr id="168966" name="Picture 6" descr="kb_backwards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836613"/>
            <a:ext cx="4308475" cy="32385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7" name="Picture 7" descr="kb_front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303713" cy="32385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56181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Results: Keyboard Layout</a:t>
            </a: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1692275" y="4149725"/>
            <a:ext cx="842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6392863" y="416401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  <p:pic>
        <p:nvPicPr>
          <p:cNvPr id="167942" name="Picture 6" descr="kb_backwards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836613"/>
            <a:ext cx="4308475" cy="32385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43" name="Picture 7" descr="kb_front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303713" cy="32385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44" name="Text Box 8"/>
          <p:cNvSpPr txBox="1">
            <a:spLocks noChangeArrowheads="1"/>
          </p:cNvSpPr>
          <p:nvPr/>
        </p:nvSpPr>
        <p:spPr bwMode="auto">
          <a:xfrm>
            <a:off x="34925" y="4164013"/>
            <a:ext cx="13684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Prefer: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-36513" y="908050"/>
            <a:ext cx="9180513" cy="59499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4919" b="24692"/>
          <a:stretch>
            <a:fillRect/>
          </a:stretch>
        </p:blipFill>
        <p:spPr bwMode="auto">
          <a:xfrm>
            <a:off x="0" y="1681163"/>
            <a:ext cx="9144000" cy="517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FCFC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chemeClr val="tx1"/>
                </a:solidFill>
              </a:rPr>
              <a:t>Offset Cursor </a:t>
            </a:r>
            <a:r>
              <a:rPr lang="en-CA" sz="1900">
                <a:solidFill>
                  <a:schemeClr val="tx1"/>
                </a:solidFill>
              </a:rPr>
              <a:t>(Potter et al. 1988)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828800" y="1385888"/>
            <a:ext cx="8556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CA" sz="2800" b="1">
                <a:latin typeface="Tahoma" pitchFamily="34" charset="0"/>
              </a:rPr>
              <a:t>Pen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464175" y="1385888"/>
            <a:ext cx="2551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CA" sz="2800" b="1">
                <a:latin typeface="Tahoma" pitchFamily="34" charset="0"/>
              </a:rPr>
              <a:t>Offset Cursor</a:t>
            </a: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56181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latin typeface="Trebuchet MS" pitchFamily="34" charset="0"/>
              </a:rPr>
              <a:t>Results: Keyboard Layout</a:t>
            </a:r>
          </a:p>
        </p:txBody>
      </p:sp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1692275" y="4149725"/>
            <a:ext cx="842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6392863" y="4164013"/>
            <a:ext cx="842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50%</a:t>
            </a:r>
          </a:p>
        </p:txBody>
      </p:sp>
      <p:pic>
        <p:nvPicPr>
          <p:cNvPr id="147476" name="Picture 20" descr="kb_backwards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836613"/>
            <a:ext cx="4308475" cy="32385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77" name="Picture 21" descr="kb_front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303713" cy="32385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78" name="Text Box 22"/>
          <p:cNvSpPr txBox="1">
            <a:spLocks noChangeArrowheads="1"/>
          </p:cNvSpPr>
          <p:nvPr/>
        </p:nvSpPr>
        <p:spPr bwMode="auto">
          <a:xfrm>
            <a:off x="34925" y="4164013"/>
            <a:ext cx="13684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Prefer:</a:t>
            </a:r>
          </a:p>
        </p:txBody>
      </p:sp>
      <p:sp>
        <p:nvSpPr>
          <p:cNvPr id="147480" name="Text Box 24"/>
          <p:cNvSpPr txBox="1">
            <a:spLocks noChangeArrowheads="1"/>
          </p:cNvSpPr>
          <p:nvPr/>
        </p:nvSpPr>
        <p:spPr bwMode="auto">
          <a:xfrm>
            <a:off x="34925" y="4854575"/>
            <a:ext cx="1463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“Easy”:</a:t>
            </a:r>
          </a:p>
        </p:txBody>
      </p:sp>
      <p:sp>
        <p:nvSpPr>
          <p:cNvPr id="147481" name="Text Box 25"/>
          <p:cNvSpPr txBox="1">
            <a:spLocks noChangeArrowheads="1"/>
          </p:cNvSpPr>
          <p:nvPr/>
        </p:nvSpPr>
        <p:spPr bwMode="auto">
          <a:xfrm>
            <a:off x="1692275" y="4854575"/>
            <a:ext cx="10509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100%</a:t>
            </a:r>
          </a:p>
        </p:txBody>
      </p:sp>
      <p:sp>
        <p:nvSpPr>
          <p:cNvPr id="147482" name="Text Box 26"/>
          <p:cNvSpPr txBox="1">
            <a:spLocks noChangeArrowheads="1"/>
          </p:cNvSpPr>
          <p:nvPr/>
        </p:nvSpPr>
        <p:spPr bwMode="auto">
          <a:xfrm>
            <a:off x="6372225" y="4781550"/>
            <a:ext cx="842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83%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169987" name="Picture 3" descr="03 LTFig1_zoomed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7163"/>
            <a:ext cx="9144000" cy="5457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_08.wmv">
            <a:hlinkClick r:id="" action="ppaction://media"/>
          </p:cNvPr>
          <p:cNvPicPr>
            <a:picLocks noChangeAspect="1" noChangeArrowheads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125538"/>
            <a:ext cx="6092825" cy="45688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4144963" y="584835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6100">
                <a:solidFill>
                  <a:schemeClr val="bg1"/>
                </a:solidFill>
                <a:latin typeface="Arial Black" pitchFamily="34" charset="0"/>
              </a:rPr>
              <a:t>Thank you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32" fill="hold"/>
                                        <p:tgtEl>
                                          <p:spTgt spid="175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510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5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5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106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52227" name="Picture 3" descr="money_shot_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836613"/>
            <a:ext cx="6337300" cy="4752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827088" y="0"/>
            <a:ext cx="691356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174084" name="Picture 4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0"/>
            <a:ext cx="608965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1692275" y="2997200"/>
            <a:ext cx="5543550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1116013" y="6524625"/>
            <a:ext cx="5543550" cy="33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pat_sp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pat_ui_el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0" y="1104900"/>
            <a:ext cx="9144000" cy="4679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76154" name="Text Box 26"/>
          <p:cNvSpPr txBox="1">
            <a:spLocks noChangeArrowheads="1"/>
          </p:cNvSpPr>
          <p:nvPr/>
        </p:nvSpPr>
        <p:spPr bwMode="auto">
          <a:xfrm>
            <a:off x="346075" y="1196975"/>
            <a:ext cx="13747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Out of </a:t>
            </a:r>
          </a:p>
          <a:p>
            <a:pPr algn="ctr"/>
            <a:r>
              <a:rPr lang="en-US" sz="3000">
                <a:latin typeface="Trebuchet MS" pitchFamily="34" charset="0"/>
              </a:rPr>
              <a:t>Range</a:t>
            </a:r>
          </a:p>
        </p:txBody>
      </p:sp>
      <p:sp>
        <p:nvSpPr>
          <p:cNvPr id="176198" name="Text Box 70"/>
          <p:cNvSpPr txBox="1">
            <a:spLocks noChangeArrowheads="1"/>
          </p:cNvSpPr>
          <p:nvPr/>
        </p:nvSpPr>
        <p:spPr bwMode="auto">
          <a:xfrm>
            <a:off x="3486150" y="1593850"/>
            <a:ext cx="16398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Tracking</a:t>
            </a:r>
          </a:p>
        </p:txBody>
      </p:sp>
      <p:grpSp>
        <p:nvGrpSpPr>
          <p:cNvPr id="176202" name="Group 74"/>
          <p:cNvGrpSpPr>
            <a:grpSpLocks/>
          </p:cNvGrpSpPr>
          <p:nvPr/>
        </p:nvGrpSpPr>
        <p:grpSpPr bwMode="auto">
          <a:xfrm>
            <a:off x="7058025" y="1547813"/>
            <a:ext cx="1652588" cy="1863725"/>
            <a:chOff x="250" y="573"/>
            <a:chExt cx="1248" cy="1454"/>
          </a:xfrm>
        </p:grpSpPr>
        <p:sp>
          <p:nvSpPr>
            <p:cNvPr id="176203" name="Line 75"/>
            <p:cNvSpPr>
              <a:spLocks noChangeShapeType="1"/>
            </p:cNvSpPr>
            <p:nvPr/>
          </p:nvSpPr>
          <p:spPr bwMode="auto">
            <a:xfrm flipH="1" flipV="1">
              <a:off x="1059" y="1858"/>
              <a:ext cx="73" cy="11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6204" name="Line 76"/>
            <p:cNvSpPr>
              <a:spLocks noChangeShapeType="1"/>
            </p:cNvSpPr>
            <p:nvPr/>
          </p:nvSpPr>
          <p:spPr bwMode="auto">
            <a:xfrm flipV="1">
              <a:off x="1134" y="1907"/>
              <a:ext cx="120" cy="7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6205" name="Rectangle 77"/>
            <p:cNvSpPr>
              <a:spLocks noChangeArrowheads="1"/>
            </p:cNvSpPr>
            <p:nvPr/>
          </p:nvSpPr>
          <p:spPr bwMode="auto">
            <a:xfrm rot="-1253201">
              <a:off x="526" y="1981"/>
              <a:ext cx="47" cy="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6206" name="Rectangle 78"/>
            <p:cNvSpPr>
              <a:spLocks noChangeArrowheads="1"/>
            </p:cNvSpPr>
            <p:nvPr/>
          </p:nvSpPr>
          <p:spPr bwMode="auto">
            <a:xfrm rot="-2107938">
              <a:off x="1088" y="1965"/>
              <a:ext cx="33" cy="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6207" name="Rectangle 79"/>
            <p:cNvSpPr>
              <a:spLocks noChangeArrowheads="1"/>
            </p:cNvSpPr>
            <p:nvPr/>
          </p:nvSpPr>
          <p:spPr bwMode="auto">
            <a:xfrm rot="1397338">
              <a:off x="1097" y="2003"/>
              <a:ext cx="48" cy="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6208" name="Text Box 80"/>
            <p:cNvSpPr txBox="1">
              <a:spLocks noChangeArrowheads="1"/>
            </p:cNvSpPr>
            <p:nvPr/>
          </p:nvSpPr>
          <p:spPr bwMode="auto">
            <a:xfrm>
              <a:off x="250" y="573"/>
              <a:ext cx="1248" cy="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000">
                  <a:latin typeface="Trebuchet MS" pitchFamily="34" charset="0"/>
                </a:rPr>
                <a:t>Dragging</a:t>
              </a:r>
            </a:p>
          </p:txBody>
        </p:sp>
      </p:grpSp>
      <p:sp>
        <p:nvSpPr>
          <p:cNvPr id="176144" name="Oval 16"/>
          <p:cNvSpPr>
            <a:spLocks noChangeArrowheads="1"/>
          </p:cNvSpPr>
          <p:nvPr/>
        </p:nvSpPr>
        <p:spPr bwMode="auto">
          <a:xfrm>
            <a:off x="536575" y="2230438"/>
            <a:ext cx="892175" cy="110331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6147" name="Rectangle 19"/>
          <p:cNvSpPr>
            <a:spLocks noChangeArrowheads="1"/>
          </p:cNvSpPr>
          <p:nvPr/>
        </p:nvSpPr>
        <p:spPr bwMode="auto">
          <a:xfrm rot="-1253201">
            <a:off x="569913" y="3030538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6195" name="Rectangle 67"/>
          <p:cNvSpPr>
            <a:spLocks noChangeArrowheads="1"/>
          </p:cNvSpPr>
          <p:nvPr/>
        </p:nvSpPr>
        <p:spPr bwMode="auto">
          <a:xfrm rot="-1253201">
            <a:off x="3875088" y="2970213"/>
            <a:ext cx="63500" cy="587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6220" name="Rectangle 92"/>
          <p:cNvSpPr>
            <a:spLocks noChangeArrowheads="1"/>
          </p:cNvSpPr>
          <p:nvPr/>
        </p:nvSpPr>
        <p:spPr bwMode="auto">
          <a:xfrm rot="-1480036">
            <a:off x="3884613" y="3011488"/>
            <a:ext cx="68262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6238" name="Oval 110"/>
          <p:cNvSpPr>
            <a:spLocks noChangeArrowheads="1"/>
          </p:cNvSpPr>
          <p:nvPr/>
        </p:nvSpPr>
        <p:spPr bwMode="auto">
          <a:xfrm>
            <a:off x="1639888" y="3184525"/>
            <a:ext cx="2027237" cy="1447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6259" name="Rectangle 131"/>
          <p:cNvSpPr>
            <a:spLocks noChangeArrowheads="1"/>
          </p:cNvSpPr>
          <p:nvPr/>
        </p:nvSpPr>
        <p:spPr bwMode="auto">
          <a:xfrm rot="297225">
            <a:off x="1793875" y="2936875"/>
            <a:ext cx="149225" cy="7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6261" name="Rectangle 133"/>
          <p:cNvSpPr>
            <a:spLocks noChangeArrowheads="1"/>
          </p:cNvSpPr>
          <p:nvPr/>
        </p:nvSpPr>
        <p:spPr bwMode="auto">
          <a:xfrm rot="-2841120">
            <a:off x="1880394" y="2896394"/>
            <a:ext cx="61913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6264" name="Rectangle 136"/>
          <p:cNvSpPr>
            <a:spLocks noChangeArrowheads="1"/>
          </p:cNvSpPr>
          <p:nvPr/>
        </p:nvSpPr>
        <p:spPr bwMode="auto">
          <a:xfrm rot="1403322">
            <a:off x="1730375" y="2913063"/>
            <a:ext cx="149225" cy="7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6274" name="Rectangle 146"/>
          <p:cNvSpPr>
            <a:spLocks noChangeArrowheads="1"/>
          </p:cNvSpPr>
          <p:nvPr/>
        </p:nvSpPr>
        <p:spPr bwMode="auto">
          <a:xfrm>
            <a:off x="1204913" y="2982913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76269" name="Group 141"/>
          <p:cNvGrpSpPr>
            <a:grpSpLocks/>
          </p:cNvGrpSpPr>
          <p:nvPr/>
        </p:nvGrpSpPr>
        <p:grpSpPr bwMode="auto">
          <a:xfrm rot="1180819">
            <a:off x="1287463" y="2833688"/>
            <a:ext cx="323850" cy="230187"/>
            <a:chOff x="1385" y="1542"/>
            <a:chExt cx="204" cy="145"/>
          </a:xfrm>
        </p:grpSpPr>
        <p:sp>
          <p:nvSpPr>
            <p:cNvPr id="176266" name="Rectangle 138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6267" name="Rectangle 139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6268" name="Rectangle 140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176287" name="Group 159"/>
          <p:cNvGrpSpPr>
            <a:grpSpLocks/>
          </p:cNvGrpSpPr>
          <p:nvPr/>
        </p:nvGrpSpPr>
        <p:grpSpPr bwMode="auto">
          <a:xfrm>
            <a:off x="3833813" y="2220913"/>
            <a:ext cx="1074737" cy="1103312"/>
            <a:chOff x="1871" y="1300"/>
            <a:chExt cx="677" cy="695"/>
          </a:xfrm>
        </p:grpSpPr>
        <p:sp>
          <p:nvSpPr>
            <p:cNvPr id="176280" name="Oval 152"/>
            <p:cNvSpPr>
              <a:spLocks noChangeArrowheads="1"/>
            </p:cNvSpPr>
            <p:nvPr/>
          </p:nvSpPr>
          <p:spPr bwMode="auto">
            <a:xfrm>
              <a:off x="1871" y="1300"/>
              <a:ext cx="562" cy="69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6281" name="Rectangle 153"/>
            <p:cNvSpPr>
              <a:spLocks noChangeArrowheads="1"/>
            </p:cNvSpPr>
            <p:nvPr/>
          </p:nvSpPr>
          <p:spPr bwMode="auto">
            <a:xfrm rot="-1253201">
              <a:off x="1892" y="1804"/>
              <a:ext cx="54" cy="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6282" name="Rectangle 154"/>
            <p:cNvSpPr>
              <a:spLocks noChangeArrowheads="1"/>
            </p:cNvSpPr>
            <p:nvPr/>
          </p:nvSpPr>
          <p:spPr bwMode="auto">
            <a:xfrm>
              <a:off x="2292" y="1774"/>
              <a:ext cx="232" cy="1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grpSp>
          <p:nvGrpSpPr>
            <p:cNvPr id="176283" name="Group 155"/>
            <p:cNvGrpSpPr>
              <a:grpSpLocks/>
            </p:cNvGrpSpPr>
            <p:nvPr/>
          </p:nvGrpSpPr>
          <p:grpSpPr bwMode="auto">
            <a:xfrm rot="1180819">
              <a:off x="2344" y="1680"/>
              <a:ext cx="204" cy="145"/>
              <a:chOff x="1385" y="1542"/>
              <a:chExt cx="204" cy="145"/>
            </a:xfrm>
          </p:grpSpPr>
          <p:sp>
            <p:nvSpPr>
              <p:cNvPr id="176284" name="Rectangle 156"/>
              <p:cNvSpPr>
                <a:spLocks noChangeArrowheads="1"/>
              </p:cNvSpPr>
              <p:nvPr/>
            </p:nvSpPr>
            <p:spPr bwMode="auto">
              <a:xfrm rot="2700000">
                <a:off x="1504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76285" name="Rectangle 157"/>
              <p:cNvSpPr>
                <a:spLocks noChangeArrowheads="1"/>
              </p:cNvSpPr>
              <p:nvPr/>
            </p:nvSpPr>
            <p:spPr bwMode="auto">
              <a:xfrm rot="18900000">
                <a:off x="1385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76286" name="Rectangle 158"/>
              <p:cNvSpPr>
                <a:spLocks noChangeArrowheads="1"/>
              </p:cNvSpPr>
              <p:nvPr/>
            </p:nvSpPr>
            <p:spPr bwMode="auto">
              <a:xfrm rot="2700000">
                <a:off x="1444" y="1653"/>
                <a:ext cx="34" cy="3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  <p:sp>
        <p:nvSpPr>
          <p:cNvPr id="176289" name="Rectangle 161"/>
          <p:cNvSpPr>
            <a:spLocks noChangeArrowheads="1"/>
          </p:cNvSpPr>
          <p:nvPr/>
        </p:nvSpPr>
        <p:spPr bwMode="auto">
          <a:xfrm rot="-1253201">
            <a:off x="7415213" y="3065463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76302" name="Group 174"/>
          <p:cNvGrpSpPr>
            <a:grpSpLocks/>
          </p:cNvGrpSpPr>
          <p:nvPr/>
        </p:nvGrpSpPr>
        <p:grpSpPr bwMode="auto">
          <a:xfrm>
            <a:off x="7351713" y="2222500"/>
            <a:ext cx="1074737" cy="1103313"/>
            <a:chOff x="1871" y="1300"/>
            <a:chExt cx="677" cy="695"/>
          </a:xfrm>
        </p:grpSpPr>
        <p:sp>
          <p:nvSpPr>
            <p:cNvPr id="176303" name="Oval 175"/>
            <p:cNvSpPr>
              <a:spLocks noChangeArrowheads="1"/>
            </p:cNvSpPr>
            <p:nvPr/>
          </p:nvSpPr>
          <p:spPr bwMode="auto">
            <a:xfrm>
              <a:off x="1871" y="1300"/>
              <a:ext cx="562" cy="69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6304" name="Rectangle 176"/>
            <p:cNvSpPr>
              <a:spLocks noChangeArrowheads="1"/>
            </p:cNvSpPr>
            <p:nvPr/>
          </p:nvSpPr>
          <p:spPr bwMode="auto">
            <a:xfrm rot="-1253201">
              <a:off x="1892" y="1804"/>
              <a:ext cx="54" cy="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6305" name="Rectangle 177"/>
            <p:cNvSpPr>
              <a:spLocks noChangeArrowheads="1"/>
            </p:cNvSpPr>
            <p:nvPr/>
          </p:nvSpPr>
          <p:spPr bwMode="auto">
            <a:xfrm>
              <a:off x="2292" y="1774"/>
              <a:ext cx="232" cy="1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grpSp>
          <p:nvGrpSpPr>
            <p:cNvPr id="176306" name="Group 178"/>
            <p:cNvGrpSpPr>
              <a:grpSpLocks/>
            </p:cNvGrpSpPr>
            <p:nvPr/>
          </p:nvGrpSpPr>
          <p:grpSpPr bwMode="auto">
            <a:xfrm rot="1180819">
              <a:off x="2344" y="1680"/>
              <a:ext cx="204" cy="145"/>
              <a:chOff x="1385" y="1542"/>
              <a:chExt cx="204" cy="145"/>
            </a:xfrm>
          </p:grpSpPr>
          <p:sp>
            <p:nvSpPr>
              <p:cNvPr id="176307" name="Rectangle 179"/>
              <p:cNvSpPr>
                <a:spLocks noChangeArrowheads="1"/>
              </p:cNvSpPr>
              <p:nvPr/>
            </p:nvSpPr>
            <p:spPr bwMode="auto">
              <a:xfrm rot="2700000">
                <a:off x="1504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76308" name="Rectangle 180"/>
              <p:cNvSpPr>
                <a:spLocks noChangeArrowheads="1"/>
              </p:cNvSpPr>
              <p:nvPr/>
            </p:nvSpPr>
            <p:spPr bwMode="auto">
              <a:xfrm rot="18900000">
                <a:off x="1385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76309" name="Rectangle 181"/>
              <p:cNvSpPr>
                <a:spLocks noChangeArrowheads="1"/>
              </p:cNvSpPr>
              <p:nvPr/>
            </p:nvSpPr>
            <p:spPr bwMode="auto">
              <a:xfrm rot="2700000">
                <a:off x="1444" y="1653"/>
                <a:ext cx="34" cy="3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  <p:sp>
        <p:nvSpPr>
          <p:cNvPr id="176310" name="Rectangle 182"/>
          <p:cNvSpPr>
            <a:spLocks noChangeArrowheads="1"/>
          </p:cNvSpPr>
          <p:nvPr/>
        </p:nvSpPr>
        <p:spPr bwMode="auto">
          <a:xfrm>
            <a:off x="1601788" y="3470275"/>
            <a:ext cx="368300" cy="179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6132" name="Oval 4"/>
          <p:cNvSpPr>
            <a:spLocks noChangeArrowheads="1"/>
          </p:cNvSpPr>
          <p:nvPr/>
        </p:nvSpPr>
        <p:spPr bwMode="auto">
          <a:xfrm>
            <a:off x="80963" y="30305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0</a:t>
            </a:r>
          </a:p>
        </p:txBody>
      </p:sp>
      <p:grpSp>
        <p:nvGrpSpPr>
          <p:cNvPr id="176275" name="Group 147"/>
          <p:cNvGrpSpPr>
            <a:grpSpLocks/>
          </p:cNvGrpSpPr>
          <p:nvPr/>
        </p:nvGrpSpPr>
        <p:grpSpPr bwMode="auto">
          <a:xfrm rot="2908492">
            <a:off x="1756569" y="3337719"/>
            <a:ext cx="323850" cy="230188"/>
            <a:chOff x="1385" y="1542"/>
            <a:chExt cx="204" cy="145"/>
          </a:xfrm>
        </p:grpSpPr>
        <p:sp>
          <p:nvSpPr>
            <p:cNvPr id="176276" name="Rectangle 148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6277" name="Rectangle 149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6278" name="Rectangle 150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76315" name="Rectangle 187"/>
          <p:cNvSpPr>
            <a:spLocks noChangeArrowheads="1"/>
          </p:cNvSpPr>
          <p:nvPr/>
        </p:nvSpPr>
        <p:spPr bwMode="auto">
          <a:xfrm>
            <a:off x="3413125" y="4178300"/>
            <a:ext cx="384175" cy="31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76311" name="Group 183"/>
          <p:cNvGrpSpPr>
            <a:grpSpLocks/>
          </p:cNvGrpSpPr>
          <p:nvPr/>
        </p:nvGrpSpPr>
        <p:grpSpPr bwMode="auto">
          <a:xfrm rot="14269727">
            <a:off x="3156744" y="4290219"/>
            <a:ext cx="323850" cy="230188"/>
            <a:chOff x="1385" y="1542"/>
            <a:chExt cx="204" cy="145"/>
          </a:xfrm>
        </p:grpSpPr>
        <p:sp>
          <p:nvSpPr>
            <p:cNvPr id="176312" name="Rectangle 184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6313" name="Rectangle 185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6314" name="Rectangle 186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76316" name="Oval 188"/>
          <p:cNvSpPr>
            <a:spLocks noChangeArrowheads="1"/>
          </p:cNvSpPr>
          <p:nvPr/>
        </p:nvSpPr>
        <p:spPr bwMode="auto">
          <a:xfrm>
            <a:off x="5038725" y="3127375"/>
            <a:ext cx="2027238" cy="1447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6317" name="Rectangle 189"/>
          <p:cNvSpPr>
            <a:spLocks noChangeArrowheads="1"/>
          </p:cNvSpPr>
          <p:nvPr/>
        </p:nvSpPr>
        <p:spPr bwMode="auto">
          <a:xfrm>
            <a:off x="4953000" y="3468688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76318" name="Group 190"/>
          <p:cNvGrpSpPr>
            <a:grpSpLocks/>
          </p:cNvGrpSpPr>
          <p:nvPr/>
        </p:nvGrpSpPr>
        <p:grpSpPr bwMode="auto">
          <a:xfrm rot="2908492">
            <a:off x="5099844" y="3344069"/>
            <a:ext cx="323850" cy="230188"/>
            <a:chOff x="1385" y="1542"/>
            <a:chExt cx="204" cy="145"/>
          </a:xfrm>
        </p:grpSpPr>
        <p:sp>
          <p:nvSpPr>
            <p:cNvPr id="176319" name="Rectangle 191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6320" name="Rectangle 192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6321" name="Rectangle 193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76322" name="Rectangle 194"/>
          <p:cNvSpPr>
            <a:spLocks noChangeArrowheads="1"/>
          </p:cNvSpPr>
          <p:nvPr/>
        </p:nvSpPr>
        <p:spPr bwMode="auto">
          <a:xfrm>
            <a:off x="6843713" y="4073525"/>
            <a:ext cx="384175" cy="31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76323" name="Group 195"/>
          <p:cNvGrpSpPr>
            <a:grpSpLocks/>
          </p:cNvGrpSpPr>
          <p:nvPr/>
        </p:nvGrpSpPr>
        <p:grpSpPr bwMode="auto">
          <a:xfrm rot="14269727">
            <a:off x="6627019" y="4193381"/>
            <a:ext cx="323850" cy="230188"/>
            <a:chOff x="1385" y="1542"/>
            <a:chExt cx="204" cy="145"/>
          </a:xfrm>
        </p:grpSpPr>
        <p:sp>
          <p:nvSpPr>
            <p:cNvPr id="176324" name="Rectangle 196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6325" name="Rectangle 197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6326" name="Rectangle 198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76133" name="Oval 5"/>
          <p:cNvSpPr>
            <a:spLocks noChangeArrowheads="1"/>
          </p:cNvSpPr>
          <p:nvPr/>
        </p:nvSpPr>
        <p:spPr bwMode="auto">
          <a:xfrm>
            <a:off x="3379788" y="30178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1</a:t>
            </a:r>
          </a:p>
        </p:txBody>
      </p:sp>
      <p:sp>
        <p:nvSpPr>
          <p:cNvPr id="176134" name="Oval 6"/>
          <p:cNvSpPr>
            <a:spLocks noChangeArrowheads="1"/>
          </p:cNvSpPr>
          <p:nvPr/>
        </p:nvSpPr>
        <p:spPr bwMode="auto">
          <a:xfrm>
            <a:off x="6894513" y="302418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2</a:t>
            </a:r>
          </a:p>
        </p:txBody>
      </p:sp>
      <p:sp>
        <p:nvSpPr>
          <p:cNvPr id="176328" name="Text Box 200"/>
          <p:cNvSpPr txBox="1">
            <a:spLocks noChangeArrowheads="1"/>
          </p:cNvSpPr>
          <p:nvPr/>
        </p:nvSpPr>
        <p:spPr bwMode="auto">
          <a:xfrm>
            <a:off x="2111375" y="2214563"/>
            <a:ext cx="12287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Lift</a:t>
            </a:r>
          </a:p>
          <a:p>
            <a:pPr algn="ctr"/>
            <a:r>
              <a:rPr lang="en-US" sz="3000">
                <a:latin typeface="Trebuchet MS" pitchFamily="34" charset="0"/>
              </a:rPr>
              <a:t>Mouse</a:t>
            </a:r>
          </a:p>
        </p:txBody>
      </p:sp>
      <p:sp>
        <p:nvSpPr>
          <p:cNvPr id="176329" name="Text Box 201"/>
          <p:cNvSpPr txBox="1">
            <a:spLocks noChangeArrowheads="1"/>
          </p:cNvSpPr>
          <p:nvPr/>
        </p:nvSpPr>
        <p:spPr bwMode="auto">
          <a:xfrm>
            <a:off x="1897063" y="4603750"/>
            <a:ext cx="15367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Replace</a:t>
            </a:r>
          </a:p>
          <a:p>
            <a:pPr algn="ctr"/>
            <a:r>
              <a:rPr lang="en-US" sz="3000">
                <a:latin typeface="Trebuchet MS" pitchFamily="34" charset="0"/>
              </a:rPr>
              <a:t>Mouse</a:t>
            </a:r>
          </a:p>
        </p:txBody>
      </p:sp>
      <p:sp>
        <p:nvSpPr>
          <p:cNvPr id="176330" name="Text Box 202"/>
          <p:cNvSpPr txBox="1">
            <a:spLocks noChangeArrowheads="1"/>
          </p:cNvSpPr>
          <p:nvPr/>
        </p:nvSpPr>
        <p:spPr bwMode="auto">
          <a:xfrm>
            <a:off x="5359400" y="4652963"/>
            <a:ext cx="15017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Depress</a:t>
            </a:r>
          </a:p>
          <a:p>
            <a:pPr algn="ctr"/>
            <a:r>
              <a:rPr lang="en-US" sz="3000">
                <a:latin typeface="Trebuchet MS" pitchFamily="34" charset="0"/>
              </a:rPr>
              <a:t>Button</a:t>
            </a:r>
          </a:p>
        </p:txBody>
      </p:sp>
      <p:sp>
        <p:nvSpPr>
          <p:cNvPr id="176331" name="Text Box 203"/>
          <p:cNvSpPr txBox="1">
            <a:spLocks noChangeArrowheads="1"/>
          </p:cNvSpPr>
          <p:nvPr/>
        </p:nvSpPr>
        <p:spPr bwMode="auto">
          <a:xfrm>
            <a:off x="5387975" y="2043113"/>
            <a:ext cx="1497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Release</a:t>
            </a:r>
          </a:p>
          <a:p>
            <a:pPr algn="ctr"/>
            <a:r>
              <a:rPr lang="en-US" sz="3000">
                <a:latin typeface="Trebuchet MS" pitchFamily="34" charset="0"/>
              </a:rPr>
              <a:t>Button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0" y="1104900"/>
            <a:ext cx="9144000" cy="40401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1809750" y="1257300"/>
            <a:ext cx="16398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Passive</a:t>
            </a:r>
          </a:p>
          <a:p>
            <a:pPr algn="ctr"/>
            <a:r>
              <a:rPr lang="en-US" sz="3000">
                <a:latin typeface="Trebuchet MS" pitchFamily="34" charset="0"/>
              </a:rPr>
              <a:t>Tracking</a:t>
            </a:r>
          </a:p>
        </p:txBody>
      </p:sp>
      <p:grpSp>
        <p:nvGrpSpPr>
          <p:cNvPr id="177157" name="Group 5"/>
          <p:cNvGrpSpPr>
            <a:grpSpLocks/>
          </p:cNvGrpSpPr>
          <p:nvPr/>
        </p:nvGrpSpPr>
        <p:grpSpPr bwMode="auto">
          <a:xfrm>
            <a:off x="5405438" y="1608138"/>
            <a:ext cx="1652587" cy="1863725"/>
            <a:chOff x="250" y="573"/>
            <a:chExt cx="1248" cy="1454"/>
          </a:xfrm>
        </p:grpSpPr>
        <p:sp>
          <p:nvSpPr>
            <p:cNvPr id="177158" name="Line 6"/>
            <p:cNvSpPr>
              <a:spLocks noChangeShapeType="1"/>
            </p:cNvSpPr>
            <p:nvPr/>
          </p:nvSpPr>
          <p:spPr bwMode="auto">
            <a:xfrm flipH="1" flipV="1">
              <a:off x="1059" y="1858"/>
              <a:ext cx="73" cy="11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7159" name="Line 7"/>
            <p:cNvSpPr>
              <a:spLocks noChangeShapeType="1"/>
            </p:cNvSpPr>
            <p:nvPr/>
          </p:nvSpPr>
          <p:spPr bwMode="auto">
            <a:xfrm flipV="1">
              <a:off x="1134" y="1907"/>
              <a:ext cx="120" cy="7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7160" name="Rectangle 8"/>
            <p:cNvSpPr>
              <a:spLocks noChangeArrowheads="1"/>
            </p:cNvSpPr>
            <p:nvPr/>
          </p:nvSpPr>
          <p:spPr bwMode="auto">
            <a:xfrm rot="-1253201">
              <a:off x="526" y="1981"/>
              <a:ext cx="47" cy="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7161" name="Rectangle 9"/>
            <p:cNvSpPr>
              <a:spLocks noChangeArrowheads="1"/>
            </p:cNvSpPr>
            <p:nvPr/>
          </p:nvSpPr>
          <p:spPr bwMode="auto">
            <a:xfrm rot="-2107938">
              <a:off x="1088" y="1965"/>
              <a:ext cx="33" cy="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7162" name="Rectangle 10"/>
            <p:cNvSpPr>
              <a:spLocks noChangeArrowheads="1"/>
            </p:cNvSpPr>
            <p:nvPr/>
          </p:nvSpPr>
          <p:spPr bwMode="auto">
            <a:xfrm rot="1397338">
              <a:off x="1097" y="2003"/>
              <a:ext cx="48" cy="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7163" name="Text Box 11"/>
            <p:cNvSpPr txBox="1">
              <a:spLocks noChangeArrowheads="1"/>
            </p:cNvSpPr>
            <p:nvPr/>
          </p:nvSpPr>
          <p:spPr bwMode="auto">
            <a:xfrm>
              <a:off x="250" y="573"/>
              <a:ext cx="1248" cy="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000">
                  <a:latin typeface="Trebuchet MS" pitchFamily="34" charset="0"/>
                </a:rPr>
                <a:t>Dragging</a:t>
              </a:r>
            </a:p>
          </p:txBody>
        </p:sp>
      </p:grpSp>
      <p:sp>
        <p:nvSpPr>
          <p:cNvPr id="177164" name="Oval 12"/>
          <p:cNvSpPr>
            <a:spLocks noChangeArrowheads="1"/>
          </p:cNvSpPr>
          <p:nvPr/>
        </p:nvSpPr>
        <p:spPr bwMode="auto">
          <a:xfrm>
            <a:off x="2178050" y="2290763"/>
            <a:ext cx="892175" cy="110331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7165" name="Rectangle 13"/>
          <p:cNvSpPr>
            <a:spLocks noChangeArrowheads="1"/>
          </p:cNvSpPr>
          <p:nvPr/>
        </p:nvSpPr>
        <p:spPr bwMode="auto">
          <a:xfrm rot="-1253201">
            <a:off x="2211388" y="3090863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7169" name="Rectangle 17"/>
          <p:cNvSpPr>
            <a:spLocks noChangeArrowheads="1"/>
          </p:cNvSpPr>
          <p:nvPr/>
        </p:nvSpPr>
        <p:spPr bwMode="auto">
          <a:xfrm rot="297225">
            <a:off x="3435350" y="2997200"/>
            <a:ext cx="149225" cy="7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7170" name="Rectangle 18"/>
          <p:cNvSpPr>
            <a:spLocks noChangeArrowheads="1"/>
          </p:cNvSpPr>
          <p:nvPr/>
        </p:nvSpPr>
        <p:spPr bwMode="auto">
          <a:xfrm rot="-2841120">
            <a:off x="3521869" y="2956719"/>
            <a:ext cx="61913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7171" name="Rectangle 19"/>
          <p:cNvSpPr>
            <a:spLocks noChangeArrowheads="1"/>
          </p:cNvSpPr>
          <p:nvPr/>
        </p:nvSpPr>
        <p:spPr bwMode="auto">
          <a:xfrm rot="1403322">
            <a:off x="3371850" y="2973388"/>
            <a:ext cx="149225" cy="7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7172" name="Rectangle 20"/>
          <p:cNvSpPr>
            <a:spLocks noChangeArrowheads="1"/>
          </p:cNvSpPr>
          <p:nvPr/>
        </p:nvSpPr>
        <p:spPr bwMode="auto">
          <a:xfrm>
            <a:off x="2846388" y="3043238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77173" name="Group 21"/>
          <p:cNvGrpSpPr>
            <a:grpSpLocks/>
          </p:cNvGrpSpPr>
          <p:nvPr/>
        </p:nvGrpSpPr>
        <p:grpSpPr bwMode="auto">
          <a:xfrm rot="1180819">
            <a:off x="2928938" y="2894013"/>
            <a:ext cx="323850" cy="230187"/>
            <a:chOff x="1385" y="1542"/>
            <a:chExt cx="204" cy="145"/>
          </a:xfrm>
        </p:grpSpPr>
        <p:sp>
          <p:nvSpPr>
            <p:cNvPr id="177174" name="Rectangle 22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7175" name="Rectangle 23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7176" name="Rectangle 24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77185" name="Rectangle 33"/>
          <p:cNvSpPr>
            <a:spLocks noChangeArrowheads="1"/>
          </p:cNvSpPr>
          <p:nvPr/>
        </p:nvSpPr>
        <p:spPr bwMode="auto">
          <a:xfrm rot="-1253201">
            <a:off x="5762625" y="3125788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77186" name="Group 34"/>
          <p:cNvGrpSpPr>
            <a:grpSpLocks/>
          </p:cNvGrpSpPr>
          <p:nvPr/>
        </p:nvGrpSpPr>
        <p:grpSpPr bwMode="auto">
          <a:xfrm>
            <a:off x="5699125" y="2282825"/>
            <a:ext cx="1074738" cy="1103313"/>
            <a:chOff x="1871" y="1300"/>
            <a:chExt cx="677" cy="695"/>
          </a:xfrm>
        </p:grpSpPr>
        <p:sp>
          <p:nvSpPr>
            <p:cNvPr id="177187" name="Oval 35"/>
            <p:cNvSpPr>
              <a:spLocks noChangeArrowheads="1"/>
            </p:cNvSpPr>
            <p:nvPr/>
          </p:nvSpPr>
          <p:spPr bwMode="auto">
            <a:xfrm>
              <a:off x="1871" y="1300"/>
              <a:ext cx="562" cy="69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7188" name="Rectangle 36"/>
            <p:cNvSpPr>
              <a:spLocks noChangeArrowheads="1"/>
            </p:cNvSpPr>
            <p:nvPr/>
          </p:nvSpPr>
          <p:spPr bwMode="auto">
            <a:xfrm rot="-1253201">
              <a:off x="1892" y="1804"/>
              <a:ext cx="54" cy="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7189" name="Rectangle 37"/>
            <p:cNvSpPr>
              <a:spLocks noChangeArrowheads="1"/>
            </p:cNvSpPr>
            <p:nvPr/>
          </p:nvSpPr>
          <p:spPr bwMode="auto">
            <a:xfrm>
              <a:off x="2292" y="1774"/>
              <a:ext cx="232" cy="1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grpSp>
          <p:nvGrpSpPr>
            <p:cNvPr id="177190" name="Group 38"/>
            <p:cNvGrpSpPr>
              <a:grpSpLocks/>
            </p:cNvGrpSpPr>
            <p:nvPr/>
          </p:nvGrpSpPr>
          <p:grpSpPr bwMode="auto">
            <a:xfrm rot="1180819">
              <a:off x="2344" y="1680"/>
              <a:ext cx="204" cy="145"/>
              <a:chOff x="1385" y="1542"/>
              <a:chExt cx="204" cy="145"/>
            </a:xfrm>
          </p:grpSpPr>
          <p:sp>
            <p:nvSpPr>
              <p:cNvPr id="177191" name="Rectangle 39"/>
              <p:cNvSpPr>
                <a:spLocks noChangeArrowheads="1"/>
              </p:cNvSpPr>
              <p:nvPr/>
            </p:nvSpPr>
            <p:spPr bwMode="auto">
              <a:xfrm rot="2700000">
                <a:off x="1504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77192" name="Rectangle 40"/>
              <p:cNvSpPr>
                <a:spLocks noChangeArrowheads="1"/>
              </p:cNvSpPr>
              <p:nvPr/>
            </p:nvSpPr>
            <p:spPr bwMode="auto">
              <a:xfrm rot="18900000">
                <a:off x="1385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77193" name="Rectangle 41"/>
              <p:cNvSpPr>
                <a:spLocks noChangeArrowheads="1"/>
              </p:cNvSpPr>
              <p:nvPr/>
            </p:nvSpPr>
            <p:spPr bwMode="auto">
              <a:xfrm rot="2700000">
                <a:off x="1444" y="1653"/>
                <a:ext cx="34" cy="3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  <p:sp>
        <p:nvSpPr>
          <p:cNvPr id="177194" name="Rectangle 42"/>
          <p:cNvSpPr>
            <a:spLocks noChangeArrowheads="1"/>
          </p:cNvSpPr>
          <p:nvPr/>
        </p:nvSpPr>
        <p:spPr bwMode="auto">
          <a:xfrm>
            <a:off x="3243263" y="3530600"/>
            <a:ext cx="368300" cy="179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7205" name="Oval 53"/>
          <p:cNvSpPr>
            <a:spLocks noChangeArrowheads="1"/>
          </p:cNvSpPr>
          <p:nvPr/>
        </p:nvSpPr>
        <p:spPr bwMode="auto">
          <a:xfrm>
            <a:off x="3386138" y="3187700"/>
            <a:ext cx="2027237" cy="1447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7206" name="Rectangle 54"/>
          <p:cNvSpPr>
            <a:spLocks noChangeArrowheads="1"/>
          </p:cNvSpPr>
          <p:nvPr/>
        </p:nvSpPr>
        <p:spPr bwMode="auto">
          <a:xfrm>
            <a:off x="3300413" y="3529013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77207" name="Group 55"/>
          <p:cNvGrpSpPr>
            <a:grpSpLocks/>
          </p:cNvGrpSpPr>
          <p:nvPr/>
        </p:nvGrpSpPr>
        <p:grpSpPr bwMode="auto">
          <a:xfrm rot="2908492">
            <a:off x="3447257" y="3404394"/>
            <a:ext cx="323850" cy="230187"/>
            <a:chOff x="1385" y="1542"/>
            <a:chExt cx="204" cy="145"/>
          </a:xfrm>
        </p:grpSpPr>
        <p:sp>
          <p:nvSpPr>
            <p:cNvPr id="177208" name="Rectangle 56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7209" name="Rectangle 57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7210" name="Rectangle 58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77211" name="Rectangle 59"/>
          <p:cNvSpPr>
            <a:spLocks noChangeArrowheads="1"/>
          </p:cNvSpPr>
          <p:nvPr/>
        </p:nvSpPr>
        <p:spPr bwMode="auto">
          <a:xfrm>
            <a:off x="5191125" y="4133850"/>
            <a:ext cx="384175" cy="31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77212" name="Group 60"/>
          <p:cNvGrpSpPr>
            <a:grpSpLocks/>
          </p:cNvGrpSpPr>
          <p:nvPr/>
        </p:nvGrpSpPr>
        <p:grpSpPr bwMode="auto">
          <a:xfrm rot="14269727">
            <a:off x="4974432" y="4253706"/>
            <a:ext cx="323850" cy="230187"/>
            <a:chOff x="1385" y="1542"/>
            <a:chExt cx="204" cy="145"/>
          </a:xfrm>
        </p:grpSpPr>
        <p:sp>
          <p:nvSpPr>
            <p:cNvPr id="177213" name="Rectangle 61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7214" name="Rectangle 62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7215" name="Rectangle 63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77217" name="Oval 65"/>
          <p:cNvSpPr>
            <a:spLocks noChangeArrowheads="1"/>
          </p:cNvSpPr>
          <p:nvPr/>
        </p:nvSpPr>
        <p:spPr bwMode="auto">
          <a:xfrm>
            <a:off x="5241925" y="3084513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2</a:t>
            </a:r>
          </a:p>
        </p:txBody>
      </p:sp>
      <p:sp>
        <p:nvSpPr>
          <p:cNvPr id="177195" name="Oval 43"/>
          <p:cNvSpPr>
            <a:spLocks noChangeArrowheads="1"/>
          </p:cNvSpPr>
          <p:nvPr/>
        </p:nvSpPr>
        <p:spPr bwMode="auto">
          <a:xfrm>
            <a:off x="1722438" y="3090863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0</a:t>
            </a:r>
          </a:p>
        </p:txBody>
      </p:sp>
      <p:sp>
        <p:nvSpPr>
          <p:cNvPr id="177218" name="Text Box 66"/>
          <p:cNvSpPr txBox="1">
            <a:spLocks noChangeArrowheads="1"/>
          </p:cNvSpPr>
          <p:nvPr/>
        </p:nvSpPr>
        <p:spPr bwMode="auto">
          <a:xfrm>
            <a:off x="3681413" y="4625975"/>
            <a:ext cx="15160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Contact</a:t>
            </a:r>
          </a:p>
        </p:txBody>
      </p:sp>
      <p:sp>
        <p:nvSpPr>
          <p:cNvPr id="177219" name="Text Box 67"/>
          <p:cNvSpPr txBox="1">
            <a:spLocks noChangeArrowheads="1"/>
          </p:cNvSpPr>
          <p:nvPr/>
        </p:nvSpPr>
        <p:spPr bwMode="auto">
          <a:xfrm>
            <a:off x="3708400" y="2209800"/>
            <a:ext cx="15160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Release</a:t>
            </a:r>
          </a:p>
          <a:p>
            <a:pPr algn="ctr"/>
            <a:r>
              <a:rPr lang="en-US" sz="3000">
                <a:latin typeface="Trebuchet MS" pitchFamily="34" charset="0"/>
              </a:rPr>
              <a:t>Contact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0" y="1104900"/>
            <a:ext cx="9144000" cy="4710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346075" y="1196975"/>
            <a:ext cx="13747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Out of </a:t>
            </a:r>
          </a:p>
          <a:p>
            <a:pPr algn="ctr"/>
            <a:r>
              <a:rPr lang="en-US" sz="3000">
                <a:latin typeface="Trebuchet MS" pitchFamily="34" charset="0"/>
              </a:rPr>
              <a:t>Range</a:t>
            </a: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3486150" y="1593850"/>
            <a:ext cx="16398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Tracking</a:t>
            </a:r>
          </a:p>
        </p:txBody>
      </p:sp>
      <p:grpSp>
        <p:nvGrpSpPr>
          <p:cNvPr id="212997" name="Group 5"/>
          <p:cNvGrpSpPr>
            <a:grpSpLocks/>
          </p:cNvGrpSpPr>
          <p:nvPr/>
        </p:nvGrpSpPr>
        <p:grpSpPr bwMode="auto">
          <a:xfrm>
            <a:off x="7058025" y="1547813"/>
            <a:ext cx="1652588" cy="1863725"/>
            <a:chOff x="250" y="573"/>
            <a:chExt cx="1248" cy="1454"/>
          </a:xfrm>
        </p:grpSpPr>
        <p:sp>
          <p:nvSpPr>
            <p:cNvPr id="212998" name="Line 6"/>
            <p:cNvSpPr>
              <a:spLocks noChangeShapeType="1"/>
            </p:cNvSpPr>
            <p:nvPr/>
          </p:nvSpPr>
          <p:spPr bwMode="auto">
            <a:xfrm flipH="1" flipV="1">
              <a:off x="1059" y="1858"/>
              <a:ext cx="73" cy="11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12999" name="Line 7"/>
            <p:cNvSpPr>
              <a:spLocks noChangeShapeType="1"/>
            </p:cNvSpPr>
            <p:nvPr/>
          </p:nvSpPr>
          <p:spPr bwMode="auto">
            <a:xfrm flipV="1">
              <a:off x="1134" y="1907"/>
              <a:ext cx="120" cy="7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13000" name="Rectangle 8"/>
            <p:cNvSpPr>
              <a:spLocks noChangeArrowheads="1"/>
            </p:cNvSpPr>
            <p:nvPr/>
          </p:nvSpPr>
          <p:spPr bwMode="auto">
            <a:xfrm rot="-1253201">
              <a:off x="526" y="1981"/>
              <a:ext cx="47" cy="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3001" name="Rectangle 9"/>
            <p:cNvSpPr>
              <a:spLocks noChangeArrowheads="1"/>
            </p:cNvSpPr>
            <p:nvPr/>
          </p:nvSpPr>
          <p:spPr bwMode="auto">
            <a:xfrm rot="-2107938">
              <a:off x="1088" y="1965"/>
              <a:ext cx="33" cy="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3002" name="Rectangle 10"/>
            <p:cNvSpPr>
              <a:spLocks noChangeArrowheads="1"/>
            </p:cNvSpPr>
            <p:nvPr/>
          </p:nvSpPr>
          <p:spPr bwMode="auto">
            <a:xfrm rot="1397338">
              <a:off x="1097" y="2003"/>
              <a:ext cx="48" cy="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3003" name="Text Box 11"/>
            <p:cNvSpPr txBox="1">
              <a:spLocks noChangeArrowheads="1"/>
            </p:cNvSpPr>
            <p:nvPr/>
          </p:nvSpPr>
          <p:spPr bwMode="auto">
            <a:xfrm>
              <a:off x="250" y="573"/>
              <a:ext cx="1248" cy="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000">
                  <a:latin typeface="Trebuchet MS" pitchFamily="34" charset="0"/>
                </a:rPr>
                <a:t>Dragging</a:t>
              </a:r>
            </a:p>
          </p:txBody>
        </p:sp>
      </p:grpSp>
      <p:sp>
        <p:nvSpPr>
          <p:cNvPr id="213004" name="Oval 12"/>
          <p:cNvSpPr>
            <a:spLocks noChangeArrowheads="1"/>
          </p:cNvSpPr>
          <p:nvPr/>
        </p:nvSpPr>
        <p:spPr bwMode="auto">
          <a:xfrm>
            <a:off x="536575" y="2230438"/>
            <a:ext cx="892175" cy="110331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 rot="-1253201">
            <a:off x="569913" y="3030538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 rot="-1253201">
            <a:off x="3875088" y="2970213"/>
            <a:ext cx="63500" cy="587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 rot="-1480036">
            <a:off x="3884613" y="3011488"/>
            <a:ext cx="68262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13008" name="Oval 16"/>
          <p:cNvSpPr>
            <a:spLocks noChangeArrowheads="1"/>
          </p:cNvSpPr>
          <p:nvPr/>
        </p:nvSpPr>
        <p:spPr bwMode="auto">
          <a:xfrm>
            <a:off x="1639888" y="3184525"/>
            <a:ext cx="2027237" cy="1447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13009" name="Rectangle 17"/>
          <p:cNvSpPr>
            <a:spLocks noChangeArrowheads="1"/>
          </p:cNvSpPr>
          <p:nvPr/>
        </p:nvSpPr>
        <p:spPr bwMode="auto">
          <a:xfrm rot="297225">
            <a:off x="1793875" y="2936875"/>
            <a:ext cx="149225" cy="7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13010" name="Rectangle 18"/>
          <p:cNvSpPr>
            <a:spLocks noChangeArrowheads="1"/>
          </p:cNvSpPr>
          <p:nvPr/>
        </p:nvSpPr>
        <p:spPr bwMode="auto">
          <a:xfrm rot="-2841120">
            <a:off x="1880394" y="2896394"/>
            <a:ext cx="61913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13011" name="Rectangle 19"/>
          <p:cNvSpPr>
            <a:spLocks noChangeArrowheads="1"/>
          </p:cNvSpPr>
          <p:nvPr/>
        </p:nvSpPr>
        <p:spPr bwMode="auto">
          <a:xfrm rot="1403322">
            <a:off x="1730375" y="2913063"/>
            <a:ext cx="149225" cy="7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1204913" y="2982913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13013" name="Group 21"/>
          <p:cNvGrpSpPr>
            <a:grpSpLocks/>
          </p:cNvGrpSpPr>
          <p:nvPr/>
        </p:nvGrpSpPr>
        <p:grpSpPr bwMode="auto">
          <a:xfrm rot="1180819">
            <a:off x="1287463" y="2833688"/>
            <a:ext cx="323850" cy="230187"/>
            <a:chOff x="1385" y="1542"/>
            <a:chExt cx="204" cy="145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3015" name="Rectangle 23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3016" name="Rectangle 24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213017" name="Group 25"/>
          <p:cNvGrpSpPr>
            <a:grpSpLocks/>
          </p:cNvGrpSpPr>
          <p:nvPr/>
        </p:nvGrpSpPr>
        <p:grpSpPr bwMode="auto">
          <a:xfrm>
            <a:off x="3833813" y="2220913"/>
            <a:ext cx="1074737" cy="1103312"/>
            <a:chOff x="1871" y="1300"/>
            <a:chExt cx="677" cy="695"/>
          </a:xfrm>
        </p:grpSpPr>
        <p:sp>
          <p:nvSpPr>
            <p:cNvPr id="213018" name="Oval 26"/>
            <p:cNvSpPr>
              <a:spLocks noChangeArrowheads="1"/>
            </p:cNvSpPr>
            <p:nvPr/>
          </p:nvSpPr>
          <p:spPr bwMode="auto">
            <a:xfrm>
              <a:off x="1871" y="1300"/>
              <a:ext cx="562" cy="69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3019" name="Rectangle 27"/>
            <p:cNvSpPr>
              <a:spLocks noChangeArrowheads="1"/>
            </p:cNvSpPr>
            <p:nvPr/>
          </p:nvSpPr>
          <p:spPr bwMode="auto">
            <a:xfrm rot="-1253201">
              <a:off x="1892" y="1804"/>
              <a:ext cx="54" cy="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3020" name="Rectangle 28"/>
            <p:cNvSpPr>
              <a:spLocks noChangeArrowheads="1"/>
            </p:cNvSpPr>
            <p:nvPr/>
          </p:nvSpPr>
          <p:spPr bwMode="auto">
            <a:xfrm>
              <a:off x="2292" y="1774"/>
              <a:ext cx="232" cy="1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grpSp>
          <p:nvGrpSpPr>
            <p:cNvPr id="213021" name="Group 29"/>
            <p:cNvGrpSpPr>
              <a:grpSpLocks/>
            </p:cNvGrpSpPr>
            <p:nvPr/>
          </p:nvGrpSpPr>
          <p:grpSpPr bwMode="auto">
            <a:xfrm rot="1180819">
              <a:off x="2344" y="1680"/>
              <a:ext cx="204" cy="145"/>
              <a:chOff x="1385" y="1542"/>
              <a:chExt cx="204" cy="145"/>
            </a:xfrm>
          </p:grpSpPr>
          <p:sp>
            <p:nvSpPr>
              <p:cNvPr id="213022" name="Rectangle 30"/>
              <p:cNvSpPr>
                <a:spLocks noChangeArrowheads="1"/>
              </p:cNvSpPr>
              <p:nvPr/>
            </p:nvSpPr>
            <p:spPr bwMode="auto">
              <a:xfrm rot="2700000">
                <a:off x="1504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13023" name="Rectangle 31"/>
              <p:cNvSpPr>
                <a:spLocks noChangeArrowheads="1"/>
              </p:cNvSpPr>
              <p:nvPr/>
            </p:nvSpPr>
            <p:spPr bwMode="auto">
              <a:xfrm rot="18900000">
                <a:off x="1385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13024" name="Rectangle 32"/>
              <p:cNvSpPr>
                <a:spLocks noChangeArrowheads="1"/>
              </p:cNvSpPr>
              <p:nvPr/>
            </p:nvSpPr>
            <p:spPr bwMode="auto">
              <a:xfrm rot="2700000">
                <a:off x="1444" y="1653"/>
                <a:ext cx="34" cy="3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  <p:sp>
        <p:nvSpPr>
          <p:cNvPr id="213025" name="Rectangle 33"/>
          <p:cNvSpPr>
            <a:spLocks noChangeArrowheads="1"/>
          </p:cNvSpPr>
          <p:nvPr/>
        </p:nvSpPr>
        <p:spPr bwMode="auto">
          <a:xfrm rot="-1253201">
            <a:off x="7415213" y="3065463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13026" name="Group 34"/>
          <p:cNvGrpSpPr>
            <a:grpSpLocks/>
          </p:cNvGrpSpPr>
          <p:nvPr/>
        </p:nvGrpSpPr>
        <p:grpSpPr bwMode="auto">
          <a:xfrm>
            <a:off x="7351713" y="2222500"/>
            <a:ext cx="1074737" cy="1103313"/>
            <a:chOff x="1871" y="1300"/>
            <a:chExt cx="677" cy="695"/>
          </a:xfrm>
        </p:grpSpPr>
        <p:sp>
          <p:nvSpPr>
            <p:cNvPr id="213027" name="Oval 35"/>
            <p:cNvSpPr>
              <a:spLocks noChangeArrowheads="1"/>
            </p:cNvSpPr>
            <p:nvPr/>
          </p:nvSpPr>
          <p:spPr bwMode="auto">
            <a:xfrm>
              <a:off x="1871" y="1300"/>
              <a:ext cx="562" cy="69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3028" name="Rectangle 36"/>
            <p:cNvSpPr>
              <a:spLocks noChangeArrowheads="1"/>
            </p:cNvSpPr>
            <p:nvPr/>
          </p:nvSpPr>
          <p:spPr bwMode="auto">
            <a:xfrm rot="-1253201">
              <a:off x="1892" y="1804"/>
              <a:ext cx="54" cy="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3029" name="Rectangle 37"/>
            <p:cNvSpPr>
              <a:spLocks noChangeArrowheads="1"/>
            </p:cNvSpPr>
            <p:nvPr/>
          </p:nvSpPr>
          <p:spPr bwMode="auto">
            <a:xfrm>
              <a:off x="2292" y="1774"/>
              <a:ext cx="232" cy="1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grpSp>
          <p:nvGrpSpPr>
            <p:cNvPr id="213030" name="Group 38"/>
            <p:cNvGrpSpPr>
              <a:grpSpLocks/>
            </p:cNvGrpSpPr>
            <p:nvPr/>
          </p:nvGrpSpPr>
          <p:grpSpPr bwMode="auto">
            <a:xfrm rot="1180819">
              <a:off x="2344" y="1680"/>
              <a:ext cx="204" cy="145"/>
              <a:chOff x="1385" y="1542"/>
              <a:chExt cx="204" cy="145"/>
            </a:xfrm>
          </p:grpSpPr>
          <p:sp>
            <p:nvSpPr>
              <p:cNvPr id="213031" name="Rectangle 39"/>
              <p:cNvSpPr>
                <a:spLocks noChangeArrowheads="1"/>
              </p:cNvSpPr>
              <p:nvPr/>
            </p:nvSpPr>
            <p:spPr bwMode="auto">
              <a:xfrm rot="2700000">
                <a:off x="1504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13032" name="Rectangle 40"/>
              <p:cNvSpPr>
                <a:spLocks noChangeArrowheads="1"/>
              </p:cNvSpPr>
              <p:nvPr/>
            </p:nvSpPr>
            <p:spPr bwMode="auto">
              <a:xfrm rot="18900000">
                <a:off x="1385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13033" name="Rectangle 41"/>
              <p:cNvSpPr>
                <a:spLocks noChangeArrowheads="1"/>
              </p:cNvSpPr>
              <p:nvPr/>
            </p:nvSpPr>
            <p:spPr bwMode="auto">
              <a:xfrm rot="2700000">
                <a:off x="1444" y="1653"/>
                <a:ext cx="34" cy="3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  <p:sp>
        <p:nvSpPr>
          <p:cNvPr id="213034" name="Rectangle 42"/>
          <p:cNvSpPr>
            <a:spLocks noChangeArrowheads="1"/>
          </p:cNvSpPr>
          <p:nvPr/>
        </p:nvSpPr>
        <p:spPr bwMode="auto">
          <a:xfrm>
            <a:off x="1601788" y="3470275"/>
            <a:ext cx="368300" cy="179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13035" name="Oval 43"/>
          <p:cNvSpPr>
            <a:spLocks noChangeArrowheads="1"/>
          </p:cNvSpPr>
          <p:nvPr/>
        </p:nvSpPr>
        <p:spPr bwMode="auto">
          <a:xfrm>
            <a:off x="80963" y="30305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0</a:t>
            </a:r>
          </a:p>
        </p:txBody>
      </p:sp>
      <p:grpSp>
        <p:nvGrpSpPr>
          <p:cNvPr id="213036" name="Group 44"/>
          <p:cNvGrpSpPr>
            <a:grpSpLocks/>
          </p:cNvGrpSpPr>
          <p:nvPr/>
        </p:nvGrpSpPr>
        <p:grpSpPr bwMode="auto">
          <a:xfrm rot="2908492">
            <a:off x="1756569" y="3337719"/>
            <a:ext cx="323850" cy="230188"/>
            <a:chOff x="1385" y="1542"/>
            <a:chExt cx="204" cy="145"/>
          </a:xfrm>
        </p:grpSpPr>
        <p:sp>
          <p:nvSpPr>
            <p:cNvPr id="213037" name="Rectangle 45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3038" name="Rectangle 46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3039" name="Rectangle 47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13040" name="Rectangle 48"/>
          <p:cNvSpPr>
            <a:spLocks noChangeArrowheads="1"/>
          </p:cNvSpPr>
          <p:nvPr/>
        </p:nvSpPr>
        <p:spPr bwMode="auto">
          <a:xfrm>
            <a:off x="3413125" y="4178300"/>
            <a:ext cx="384175" cy="31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13041" name="Group 49"/>
          <p:cNvGrpSpPr>
            <a:grpSpLocks/>
          </p:cNvGrpSpPr>
          <p:nvPr/>
        </p:nvGrpSpPr>
        <p:grpSpPr bwMode="auto">
          <a:xfrm rot="14269727">
            <a:off x="3156744" y="4290219"/>
            <a:ext cx="323850" cy="230188"/>
            <a:chOff x="1385" y="1542"/>
            <a:chExt cx="204" cy="145"/>
          </a:xfrm>
        </p:grpSpPr>
        <p:sp>
          <p:nvSpPr>
            <p:cNvPr id="213042" name="Rectangle 50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3043" name="Rectangle 51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3044" name="Rectangle 52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13045" name="Oval 53"/>
          <p:cNvSpPr>
            <a:spLocks noChangeArrowheads="1"/>
          </p:cNvSpPr>
          <p:nvPr/>
        </p:nvSpPr>
        <p:spPr bwMode="auto">
          <a:xfrm>
            <a:off x="5038725" y="3127375"/>
            <a:ext cx="2027238" cy="1447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13046" name="Rectangle 54"/>
          <p:cNvSpPr>
            <a:spLocks noChangeArrowheads="1"/>
          </p:cNvSpPr>
          <p:nvPr/>
        </p:nvSpPr>
        <p:spPr bwMode="auto">
          <a:xfrm>
            <a:off x="4953000" y="3468688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13047" name="Group 55"/>
          <p:cNvGrpSpPr>
            <a:grpSpLocks/>
          </p:cNvGrpSpPr>
          <p:nvPr/>
        </p:nvGrpSpPr>
        <p:grpSpPr bwMode="auto">
          <a:xfrm rot="2908492">
            <a:off x="5099844" y="3344069"/>
            <a:ext cx="323850" cy="230188"/>
            <a:chOff x="1385" y="1542"/>
            <a:chExt cx="204" cy="145"/>
          </a:xfrm>
        </p:grpSpPr>
        <p:sp>
          <p:nvSpPr>
            <p:cNvPr id="213048" name="Rectangle 56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3049" name="Rectangle 57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3050" name="Rectangle 58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13051" name="Rectangle 59"/>
          <p:cNvSpPr>
            <a:spLocks noChangeArrowheads="1"/>
          </p:cNvSpPr>
          <p:nvPr/>
        </p:nvSpPr>
        <p:spPr bwMode="auto">
          <a:xfrm>
            <a:off x="6843713" y="4073525"/>
            <a:ext cx="384175" cy="31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13052" name="Group 60"/>
          <p:cNvGrpSpPr>
            <a:grpSpLocks/>
          </p:cNvGrpSpPr>
          <p:nvPr/>
        </p:nvGrpSpPr>
        <p:grpSpPr bwMode="auto">
          <a:xfrm rot="14269727">
            <a:off x="6627019" y="4193381"/>
            <a:ext cx="323850" cy="230188"/>
            <a:chOff x="1385" y="1542"/>
            <a:chExt cx="204" cy="145"/>
          </a:xfrm>
        </p:grpSpPr>
        <p:sp>
          <p:nvSpPr>
            <p:cNvPr id="213053" name="Rectangle 61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3054" name="Rectangle 62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3055" name="Rectangle 63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13056" name="Oval 64"/>
          <p:cNvSpPr>
            <a:spLocks noChangeArrowheads="1"/>
          </p:cNvSpPr>
          <p:nvPr/>
        </p:nvSpPr>
        <p:spPr bwMode="auto">
          <a:xfrm>
            <a:off x="3379788" y="30178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1</a:t>
            </a:r>
          </a:p>
        </p:txBody>
      </p:sp>
      <p:sp>
        <p:nvSpPr>
          <p:cNvPr id="213057" name="Oval 65"/>
          <p:cNvSpPr>
            <a:spLocks noChangeArrowheads="1"/>
          </p:cNvSpPr>
          <p:nvPr/>
        </p:nvSpPr>
        <p:spPr bwMode="auto">
          <a:xfrm>
            <a:off x="6894513" y="302418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2</a:t>
            </a:r>
          </a:p>
        </p:txBody>
      </p:sp>
      <p:sp>
        <p:nvSpPr>
          <p:cNvPr id="213058" name="Text Box 66"/>
          <p:cNvSpPr txBox="1">
            <a:spLocks noChangeArrowheads="1"/>
          </p:cNvSpPr>
          <p:nvPr/>
        </p:nvSpPr>
        <p:spPr bwMode="auto">
          <a:xfrm>
            <a:off x="5365750" y="4549775"/>
            <a:ext cx="1516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Contact</a:t>
            </a:r>
          </a:p>
        </p:txBody>
      </p:sp>
      <p:sp>
        <p:nvSpPr>
          <p:cNvPr id="213059" name="Text Box 67"/>
          <p:cNvSpPr txBox="1">
            <a:spLocks noChangeArrowheads="1"/>
          </p:cNvSpPr>
          <p:nvPr/>
        </p:nvSpPr>
        <p:spPr bwMode="auto">
          <a:xfrm>
            <a:off x="5345113" y="2133600"/>
            <a:ext cx="15160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Release</a:t>
            </a:r>
          </a:p>
          <a:p>
            <a:pPr algn="ctr"/>
            <a:r>
              <a:rPr lang="en-US" sz="3000">
                <a:latin typeface="Trebuchet MS" pitchFamily="34" charset="0"/>
              </a:rPr>
              <a:t>Contact</a:t>
            </a:r>
          </a:p>
        </p:txBody>
      </p:sp>
      <p:sp>
        <p:nvSpPr>
          <p:cNvPr id="213060" name="Text Box 68"/>
          <p:cNvSpPr txBox="1">
            <a:spLocks noChangeArrowheads="1"/>
          </p:cNvSpPr>
          <p:nvPr/>
        </p:nvSpPr>
        <p:spPr bwMode="auto">
          <a:xfrm>
            <a:off x="1550988" y="4591050"/>
            <a:ext cx="22558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Finger</a:t>
            </a:r>
          </a:p>
          <a:p>
            <a:pPr algn="ctr"/>
            <a:r>
              <a:rPr lang="en-US" sz="3000">
                <a:latin typeface="Trebuchet MS" pitchFamily="34" charset="0"/>
              </a:rPr>
              <a:t>Behind Back</a:t>
            </a:r>
          </a:p>
        </p:txBody>
      </p:sp>
      <p:sp>
        <p:nvSpPr>
          <p:cNvPr id="213061" name="Text Box 69"/>
          <p:cNvSpPr txBox="1">
            <a:spLocks noChangeArrowheads="1"/>
          </p:cNvSpPr>
          <p:nvPr/>
        </p:nvSpPr>
        <p:spPr bwMode="auto">
          <a:xfrm>
            <a:off x="1938338" y="2170113"/>
            <a:ext cx="15303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Remove</a:t>
            </a:r>
          </a:p>
          <a:p>
            <a:pPr algn="ctr"/>
            <a:r>
              <a:rPr lang="en-US" sz="3000">
                <a:latin typeface="Trebuchet MS" pitchFamily="34" charset="0"/>
              </a:rPr>
              <a:t>Finger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7603" name="Rectangle 19"/>
          <p:cNvSpPr>
            <a:spLocks noChangeArrowheads="1"/>
          </p:cNvSpPr>
          <p:nvPr/>
        </p:nvSpPr>
        <p:spPr bwMode="auto">
          <a:xfrm>
            <a:off x="-36513" y="908050"/>
            <a:ext cx="9180513" cy="59499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67596" name="Picture 12" descr="DTMouse_ZoomWindow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484313"/>
            <a:ext cx="5327650" cy="3984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601" name="Rectangle 1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CA">
                <a:solidFill>
                  <a:schemeClr val="tx1"/>
                </a:solidFill>
              </a:rPr>
              <a:t>DT Mouse </a:t>
            </a:r>
            <a:r>
              <a:rPr lang="en-CA" sz="1600">
                <a:solidFill>
                  <a:schemeClr val="tx1"/>
                </a:solidFill>
              </a:rPr>
              <a:t>(MERL Commercial Product - 2004) </a:t>
            </a:r>
          </a:p>
        </p:txBody>
      </p:sp>
      <p:sp>
        <p:nvSpPr>
          <p:cNvPr id="67604" name="Freeform 20"/>
          <p:cNvSpPr>
            <a:spLocks/>
          </p:cNvSpPr>
          <p:nvPr/>
        </p:nvSpPr>
        <p:spPr bwMode="auto">
          <a:xfrm>
            <a:off x="4965700" y="6526213"/>
            <a:ext cx="3317875" cy="1981200"/>
          </a:xfrm>
          <a:custGeom>
            <a:avLst/>
            <a:gdLst>
              <a:gd name="T0" fmla="*/ 291 w 295"/>
              <a:gd name="T1" fmla="*/ 135 h 176"/>
              <a:gd name="T2" fmla="*/ 249 w 295"/>
              <a:gd name="T3" fmla="*/ 40 h 176"/>
              <a:gd name="T4" fmla="*/ 171 w 295"/>
              <a:gd name="T5" fmla="*/ 0 h 176"/>
              <a:gd name="T6" fmla="*/ 184 w 295"/>
              <a:gd name="T7" fmla="*/ 69 h 176"/>
              <a:gd name="T8" fmla="*/ 0 w 295"/>
              <a:gd name="T9" fmla="*/ 81 h 176"/>
              <a:gd name="T10" fmla="*/ 2 w 295"/>
              <a:gd name="T11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5" h="176">
                <a:moveTo>
                  <a:pt x="291" y="135"/>
                </a:moveTo>
                <a:cubicBezTo>
                  <a:pt x="295" y="122"/>
                  <a:pt x="249" y="40"/>
                  <a:pt x="249" y="40"/>
                </a:cubicBezTo>
                <a:cubicBezTo>
                  <a:pt x="228" y="13"/>
                  <a:pt x="171" y="0"/>
                  <a:pt x="171" y="0"/>
                </a:cubicBezTo>
                <a:cubicBezTo>
                  <a:pt x="184" y="69"/>
                  <a:pt x="184" y="69"/>
                  <a:pt x="184" y="69"/>
                </a:cubicBezTo>
                <a:cubicBezTo>
                  <a:pt x="0" y="81"/>
                  <a:pt x="0" y="81"/>
                  <a:pt x="0" y="81"/>
                </a:cubicBezTo>
                <a:cubicBezTo>
                  <a:pt x="2" y="176"/>
                  <a:pt x="2" y="176"/>
                  <a:pt x="2" y="176"/>
                </a:cubicBezTo>
              </a:path>
            </a:pathLst>
          </a:custGeom>
          <a:solidFill>
            <a:srgbClr val="F1DFBD"/>
          </a:solidFill>
          <a:ln w="4445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7605" name="Freeform 21"/>
          <p:cNvSpPr>
            <a:spLocks/>
          </p:cNvSpPr>
          <p:nvPr/>
        </p:nvSpPr>
        <p:spPr bwMode="auto">
          <a:xfrm>
            <a:off x="4965700" y="6526213"/>
            <a:ext cx="3317875" cy="1981200"/>
          </a:xfrm>
          <a:custGeom>
            <a:avLst/>
            <a:gdLst>
              <a:gd name="T0" fmla="*/ 291 w 295"/>
              <a:gd name="T1" fmla="*/ 135 h 176"/>
              <a:gd name="T2" fmla="*/ 249 w 295"/>
              <a:gd name="T3" fmla="*/ 40 h 176"/>
              <a:gd name="T4" fmla="*/ 171 w 295"/>
              <a:gd name="T5" fmla="*/ 0 h 176"/>
              <a:gd name="T6" fmla="*/ 184 w 295"/>
              <a:gd name="T7" fmla="*/ 69 h 176"/>
              <a:gd name="T8" fmla="*/ 0 w 295"/>
              <a:gd name="T9" fmla="*/ 81 h 176"/>
              <a:gd name="T10" fmla="*/ 2 w 295"/>
              <a:gd name="T11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5" h="176">
                <a:moveTo>
                  <a:pt x="291" y="135"/>
                </a:moveTo>
                <a:cubicBezTo>
                  <a:pt x="295" y="122"/>
                  <a:pt x="249" y="40"/>
                  <a:pt x="249" y="40"/>
                </a:cubicBezTo>
                <a:cubicBezTo>
                  <a:pt x="228" y="13"/>
                  <a:pt x="171" y="0"/>
                  <a:pt x="171" y="0"/>
                </a:cubicBezTo>
                <a:cubicBezTo>
                  <a:pt x="184" y="69"/>
                  <a:pt x="184" y="69"/>
                  <a:pt x="184" y="69"/>
                </a:cubicBezTo>
                <a:cubicBezTo>
                  <a:pt x="0" y="81"/>
                  <a:pt x="0" y="81"/>
                  <a:pt x="0" y="81"/>
                </a:cubicBezTo>
                <a:cubicBezTo>
                  <a:pt x="2" y="176"/>
                  <a:pt x="2" y="176"/>
                  <a:pt x="2" y="176"/>
                </a:cubicBezTo>
              </a:path>
            </a:pathLst>
          </a:custGeom>
          <a:noFill/>
          <a:ln w="444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7606" name="Freeform 22"/>
          <p:cNvSpPr>
            <a:spLocks/>
          </p:cNvSpPr>
          <p:nvPr/>
        </p:nvSpPr>
        <p:spPr bwMode="auto">
          <a:xfrm>
            <a:off x="6135688" y="6143625"/>
            <a:ext cx="1574800" cy="1204913"/>
          </a:xfrm>
          <a:custGeom>
            <a:avLst/>
            <a:gdLst>
              <a:gd name="T0" fmla="*/ 140 w 140"/>
              <a:gd name="T1" fmla="*/ 91 h 107"/>
              <a:gd name="T2" fmla="*/ 63 w 140"/>
              <a:gd name="T3" fmla="*/ 30 h 107"/>
              <a:gd name="T4" fmla="*/ 7 w 140"/>
              <a:gd name="T5" fmla="*/ 0 h 107"/>
              <a:gd name="T6" fmla="*/ 0 w 140"/>
              <a:gd name="T7" fmla="*/ 0 h 107"/>
              <a:gd name="T8" fmla="*/ 12 w 140"/>
              <a:gd name="T9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07">
                <a:moveTo>
                  <a:pt x="140" y="91"/>
                </a:moveTo>
                <a:cubicBezTo>
                  <a:pt x="140" y="91"/>
                  <a:pt x="84" y="49"/>
                  <a:pt x="63" y="30"/>
                </a:cubicBezTo>
                <a:cubicBezTo>
                  <a:pt x="41" y="11"/>
                  <a:pt x="7" y="0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12" y="107"/>
                  <a:pt x="12" y="107"/>
                  <a:pt x="12" y="107"/>
                </a:cubicBezTo>
              </a:path>
            </a:pathLst>
          </a:custGeom>
          <a:solidFill>
            <a:srgbClr val="F1DFBD"/>
          </a:solidFill>
          <a:ln w="4445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7607" name="Freeform 23"/>
          <p:cNvSpPr>
            <a:spLocks/>
          </p:cNvSpPr>
          <p:nvPr/>
        </p:nvSpPr>
        <p:spPr bwMode="auto">
          <a:xfrm>
            <a:off x="6135688" y="6143625"/>
            <a:ext cx="1574800" cy="1204913"/>
          </a:xfrm>
          <a:custGeom>
            <a:avLst/>
            <a:gdLst>
              <a:gd name="T0" fmla="*/ 140 w 140"/>
              <a:gd name="T1" fmla="*/ 91 h 107"/>
              <a:gd name="T2" fmla="*/ 63 w 140"/>
              <a:gd name="T3" fmla="*/ 30 h 107"/>
              <a:gd name="T4" fmla="*/ 7 w 140"/>
              <a:gd name="T5" fmla="*/ 0 h 107"/>
              <a:gd name="T6" fmla="*/ 0 w 140"/>
              <a:gd name="T7" fmla="*/ 0 h 107"/>
              <a:gd name="T8" fmla="*/ 12 w 140"/>
              <a:gd name="T9" fmla="*/ 107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" h="107">
                <a:moveTo>
                  <a:pt x="140" y="91"/>
                </a:moveTo>
                <a:cubicBezTo>
                  <a:pt x="140" y="91"/>
                  <a:pt x="84" y="49"/>
                  <a:pt x="63" y="30"/>
                </a:cubicBezTo>
                <a:cubicBezTo>
                  <a:pt x="41" y="11"/>
                  <a:pt x="7" y="0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12" y="107"/>
                  <a:pt x="12" y="107"/>
                  <a:pt x="12" y="107"/>
                </a:cubicBezTo>
              </a:path>
            </a:pathLst>
          </a:custGeom>
          <a:noFill/>
          <a:ln w="444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7608" name="Freeform 24"/>
          <p:cNvSpPr>
            <a:spLocks/>
          </p:cNvSpPr>
          <p:nvPr/>
        </p:nvSpPr>
        <p:spPr bwMode="auto">
          <a:xfrm>
            <a:off x="3355975" y="5670550"/>
            <a:ext cx="1755775" cy="3208338"/>
          </a:xfrm>
          <a:custGeom>
            <a:avLst/>
            <a:gdLst>
              <a:gd name="T0" fmla="*/ 69 w 156"/>
              <a:gd name="T1" fmla="*/ 285 h 285"/>
              <a:gd name="T2" fmla="*/ 20 w 156"/>
              <a:gd name="T3" fmla="*/ 199 h 285"/>
              <a:gd name="T4" fmla="*/ 0 w 156"/>
              <a:gd name="T5" fmla="*/ 138 h 285"/>
              <a:gd name="T6" fmla="*/ 30 w 156"/>
              <a:gd name="T7" fmla="*/ 74 h 285"/>
              <a:gd name="T8" fmla="*/ 38 w 156"/>
              <a:gd name="T9" fmla="*/ 20 h 285"/>
              <a:gd name="T10" fmla="*/ 63 w 156"/>
              <a:gd name="T11" fmla="*/ 9 h 285"/>
              <a:gd name="T12" fmla="*/ 103 w 156"/>
              <a:gd name="T13" fmla="*/ 85 h 285"/>
              <a:gd name="T14" fmla="*/ 96 w 156"/>
              <a:gd name="T15" fmla="*/ 110 h 285"/>
              <a:gd name="T16" fmla="*/ 95 w 156"/>
              <a:gd name="T17" fmla="*/ 145 h 285"/>
              <a:gd name="T18" fmla="*/ 112 w 156"/>
              <a:gd name="T19" fmla="*/ 179 h 285"/>
              <a:gd name="T20" fmla="*/ 156 w 156"/>
              <a:gd name="T21" fmla="*/ 25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6" h="285">
                <a:moveTo>
                  <a:pt x="69" y="285"/>
                </a:moveTo>
                <a:cubicBezTo>
                  <a:pt x="65" y="285"/>
                  <a:pt x="20" y="199"/>
                  <a:pt x="20" y="199"/>
                </a:cubicBezTo>
                <a:cubicBezTo>
                  <a:pt x="20" y="199"/>
                  <a:pt x="0" y="149"/>
                  <a:pt x="0" y="138"/>
                </a:cubicBezTo>
                <a:cubicBezTo>
                  <a:pt x="0" y="127"/>
                  <a:pt x="30" y="74"/>
                  <a:pt x="30" y="74"/>
                </a:cubicBezTo>
                <a:cubicBezTo>
                  <a:pt x="30" y="74"/>
                  <a:pt x="35" y="41"/>
                  <a:pt x="38" y="20"/>
                </a:cubicBezTo>
                <a:cubicBezTo>
                  <a:pt x="40" y="0"/>
                  <a:pt x="63" y="9"/>
                  <a:pt x="63" y="9"/>
                </a:cubicBezTo>
                <a:cubicBezTo>
                  <a:pt x="63" y="9"/>
                  <a:pt x="109" y="47"/>
                  <a:pt x="103" y="85"/>
                </a:cubicBezTo>
                <a:cubicBezTo>
                  <a:pt x="96" y="123"/>
                  <a:pt x="96" y="110"/>
                  <a:pt x="96" y="110"/>
                </a:cubicBezTo>
                <a:cubicBezTo>
                  <a:pt x="98" y="118"/>
                  <a:pt x="95" y="145"/>
                  <a:pt x="95" y="145"/>
                </a:cubicBezTo>
                <a:cubicBezTo>
                  <a:pt x="112" y="179"/>
                  <a:pt x="112" y="179"/>
                  <a:pt x="112" y="179"/>
                </a:cubicBezTo>
                <a:cubicBezTo>
                  <a:pt x="156" y="250"/>
                  <a:pt x="156" y="250"/>
                  <a:pt x="156" y="250"/>
                </a:cubicBezTo>
              </a:path>
            </a:pathLst>
          </a:custGeom>
          <a:solidFill>
            <a:srgbClr val="F1DFBD"/>
          </a:solidFill>
          <a:ln w="4445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7609" name="Freeform 25"/>
          <p:cNvSpPr>
            <a:spLocks/>
          </p:cNvSpPr>
          <p:nvPr/>
        </p:nvSpPr>
        <p:spPr bwMode="auto">
          <a:xfrm>
            <a:off x="3355975" y="5670550"/>
            <a:ext cx="1755775" cy="3208338"/>
          </a:xfrm>
          <a:custGeom>
            <a:avLst/>
            <a:gdLst>
              <a:gd name="T0" fmla="*/ 69 w 156"/>
              <a:gd name="T1" fmla="*/ 285 h 285"/>
              <a:gd name="T2" fmla="*/ 20 w 156"/>
              <a:gd name="T3" fmla="*/ 199 h 285"/>
              <a:gd name="T4" fmla="*/ 0 w 156"/>
              <a:gd name="T5" fmla="*/ 138 h 285"/>
              <a:gd name="T6" fmla="*/ 30 w 156"/>
              <a:gd name="T7" fmla="*/ 74 h 285"/>
              <a:gd name="T8" fmla="*/ 38 w 156"/>
              <a:gd name="T9" fmla="*/ 20 h 285"/>
              <a:gd name="T10" fmla="*/ 63 w 156"/>
              <a:gd name="T11" fmla="*/ 9 h 285"/>
              <a:gd name="T12" fmla="*/ 103 w 156"/>
              <a:gd name="T13" fmla="*/ 85 h 285"/>
              <a:gd name="T14" fmla="*/ 96 w 156"/>
              <a:gd name="T15" fmla="*/ 110 h 285"/>
              <a:gd name="T16" fmla="*/ 95 w 156"/>
              <a:gd name="T17" fmla="*/ 145 h 285"/>
              <a:gd name="T18" fmla="*/ 112 w 156"/>
              <a:gd name="T19" fmla="*/ 179 h 285"/>
              <a:gd name="T20" fmla="*/ 156 w 156"/>
              <a:gd name="T21" fmla="*/ 25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6" h="285">
                <a:moveTo>
                  <a:pt x="69" y="285"/>
                </a:moveTo>
                <a:cubicBezTo>
                  <a:pt x="65" y="285"/>
                  <a:pt x="20" y="199"/>
                  <a:pt x="20" y="199"/>
                </a:cubicBezTo>
                <a:cubicBezTo>
                  <a:pt x="20" y="199"/>
                  <a:pt x="0" y="149"/>
                  <a:pt x="0" y="138"/>
                </a:cubicBezTo>
                <a:cubicBezTo>
                  <a:pt x="0" y="127"/>
                  <a:pt x="30" y="74"/>
                  <a:pt x="30" y="74"/>
                </a:cubicBezTo>
                <a:cubicBezTo>
                  <a:pt x="30" y="74"/>
                  <a:pt x="35" y="41"/>
                  <a:pt x="38" y="20"/>
                </a:cubicBezTo>
                <a:cubicBezTo>
                  <a:pt x="40" y="0"/>
                  <a:pt x="63" y="9"/>
                  <a:pt x="63" y="9"/>
                </a:cubicBezTo>
                <a:cubicBezTo>
                  <a:pt x="63" y="9"/>
                  <a:pt x="109" y="47"/>
                  <a:pt x="103" y="85"/>
                </a:cubicBezTo>
                <a:cubicBezTo>
                  <a:pt x="96" y="123"/>
                  <a:pt x="96" y="110"/>
                  <a:pt x="96" y="110"/>
                </a:cubicBezTo>
                <a:cubicBezTo>
                  <a:pt x="98" y="118"/>
                  <a:pt x="95" y="145"/>
                  <a:pt x="95" y="145"/>
                </a:cubicBezTo>
                <a:cubicBezTo>
                  <a:pt x="112" y="179"/>
                  <a:pt x="112" y="179"/>
                  <a:pt x="112" y="179"/>
                </a:cubicBezTo>
                <a:cubicBezTo>
                  <a:pt x="156" y="250"/>
                  <a:pt x="156" y="250"/>
                  <a:pt x="156" y="250"/>
                </a:cubicBezTo>
              </a:path>
            </a:pathLst>
          </a:custGeom>
          <a:noFill/>
          <a:ln w="444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7610" name="Freeform 26"/>
          <p:cNvSpPr>
            <a:spLocks/>
          </p:cNvSpPr>
          <p:nvPr/>
        </p:nvSpPr>
        <p:spPr bwMode="auto">
          <a:xfrm>
            <a:off x="4302125" y="7167563"/>
            <a:ext cx="358775" cy="585787"/>
          </a:xfrm>
          <a:custGeom>
            <a:avLst/>
            <a:gdLst>
              <a:gd name="T0" fmla="*/ 32 w 32"/>
              <a:gd name="T1" fmla="*/ 52 h 52"/>
              <a:gd name="T2" fmla="*/ 0 w 32"/>
              <a:gd name="T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" h="52">
                <a:moveTo>
                  <a:pt x="32" y="52"/>
                </a:moveTo>
                <a:cubicBezTo>
                  <a:pt x="9" y="18"/>
                  <a:pt x="12" y="10"/>
                  <a:pt x="0" y="0"/>
                </a:cubicBezTo>
              </a:path>
            </a:pathLst>
          </a:custGeom>
          <a:solidFill>
            <a:srgbClr val="F1DFBD"/>
          </a:solidFill>
          <a:ln w="4445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7611" name="Freeform 27"/>
          <p:cNvSpPr>
            <a:spLocks/>
          </p:cNvSpPr>
          <p:nvPr/>
        </p:nvSpPr>
        <p:spPr bwMode="auto">
          <a:xfrm>
            <a:off x="4302125" y="7167563"/>
            <a:ext cx="358775" cy="585787"/>
          </a:xfrm>
          <a:custGeom>
            <a:avLst/>
            <a:gdLst>
              <a:gd name="T0" fmla="*/ 32 w 32"/>
              <a:gd name="T1" fmla="*/ 52 h 52"/>
              <a:gd name="T2" fmla="*/ 0 w 32"/>
              <a:gd name="T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" h="52">
                <a:moveTo>
                  <a:pt x="32" y="52"/>
                </a:moveTo>
                <a:cubicBezTo>
                  <a:pt x="9" y="18"/>
                  <a:pt x="12" y="10"/>
                  <a:pt x="0" y="0"/>
                </a:cubicBezTo>
              </a:path>
            </a:pathLst>
          </a:custGeom>
          <a:noFill/>
          <a:ln w="444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7612" name="Freeform 28"/>
          <p:cNvSpPr>
            <a:spLocks/>
          </p:cNvSpPr>
          <p:nvPr/>
        </p:nvSpPr>
        <p:spPr bwMode="auto">
          <a:xfrm>
            <a:off x="5167313" y="5829300"/>
            <a:ext cx="2193925" cy="1687513"/>
          </a:xfrm>
          <a:custGeom>
            <a:avLst/>
            <a:gdLst>
              <a:gd name="T0" fmla="*/ 195 w 195"/>
              <a:gd name="T1" fmla="*/ 150 h 150"/>
              <a:gd name="T2" fmla="*/ 64 w 195"/>
              <a:gd name="T3" fmla="*/ 6 h 150"/>
              <a:gd name="T4" fmla="*/ 14 w 195"/>
              <a:gd name="T5" fmla="*/ 5 h 150"/>
              <a:gd name="T6" fmla="*/ 4 w 195"/>
              <a:gd name="T7" fmla="*/ 30 h 150"/>
              <a:gd name="T8" fmla="*/ 10 w 195"/>
              <a:gd name="T9" fmla="*/ 146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5" h="150">
                <a:moveTo>
                  <a:pt x="195" y="150"/>
                </a:moveTo>
                <a:cubicBezTo>
                  <a:pt x="195" y="150"/>
                  <a:pt x="74" y="12"/>
                  <a:pt x="64" y="6"/>
                </a:cubicBezTo>
                <a:cubicBezTo>
                  <a:pt x="55" y="0"/>
                  <a:pt x="29" y="0"/>
                  <a:pt x="14" y="5"/>
                </a:cubicBezTo>
                <a:cubicBezTo>
                  <a:pt x="0" y="9"/>
                  <a:pt x="4" y="26"/>
                  <a:pt x="4" y="30"/>
                </a:cubicBezTo>
                <a:cubicBezTo>
                  <a:pt x="10" y="146"/>
                  <a:pt x="10" y="146"/>
                  <a:pt x="10" y="146"/>
                </a:cubicBezTo>
              </a:path>
            </a:pathLst>
          </a:custGeom>
          <a:solidFill>
            <a:srgbClr val="F1DFBD"/>
          </a:solidFill>
          <a:ln w="4445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7613" name="Freeform 29"/>
          <p:cNvSpPr>
            <a:spLocks/>
          </p:cNvSpPr>
          <p:nvPr/>
        </p:nvSpPr>
        <p:spPr bwMode="auto">
          <a:xfrm>
            <a:off x="5167313" y="5829300"/>
            <a:ext cx="2193925" cy="1687513"/>
          </a:xfrm>
          <a:custGeom>
            <a:avLst/>
            <a:gdLst>
              <a:gd name="T0" fmla="*/ 195 w 195"/>
              <a:gd name="T1" fmla="*/ 150 h 150"/>
              <a:gd name="T2" fmla="*/ 64 w 195"/>
              <a:gd name="T3" fmla="*/ 6 h 150"/>
              <a:gd name="T4" fmla="*/ 14 w 195"/>
              <a:gd name="T5" fmla="*/ 5 h 150"/>
              <a:gd name="T6" fmla="*/ 4 w 195"/>
              <a:gd name="T7" fmla="*/ 30 h 150"/>
              <a:gd name="T8" fmla="*/ 10 w 195"/>
              <a:gd name="T9" fmla="*/ 146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5" h="150">
                <a:moveTo>
                  <a:pt x="195" y="150"/>
                </a:moveTo>
                <a:cubicBezTo>
                  <a:pt x="195" y="150"/>
                  <a:pt x="74" y="12"/>
                  <a:pt x="64" y="6"/>
                </a:cubicBezTo>
                <a:cubicBezTo>
                  <a:pt x="55" y="0"/>
                  <a:pt x="29" y="0"/>
                  <a:pt x="14" y="5"/>
                </a:cubicBezTo>
                <a:cubicBezTo>
                  <a:pt x="0" y="9"/>
                  <a:pt x="4" y="26"/>
                  <a:pt x="4" y="30"/>
                </a:cubicBezTo>
                <a:cubicBezTo>
                  <a:pt x="10" y="146"/>
                  <a:pt x="10" y="146"/>
                  <a:pt x="10" y="146"/>
                </a:cubicBezTo>
              </a:path>
            </a:pathLst>
          </a:custGeom>
          <a:noFill/>
          <a:ln w="444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7614" name="Freeform 30"/>
          <p:cNvSpPr>
            <a:spLocks/>
          </p:cNvSpPr>
          <p:nvPr/>
        </p:nvSpPr>
        <p:spPr bwMode="auto">
          <a:xfrm>
            <a:off x="3671888" y="5794375"/>
            <a:ext cx="371475" cy="811213"/>
          </a:xfrm>
          <a:custGeom>
            <a:avLst/>
            <a:gdLst>
              <a:gd name="T0" fmla="*/ 17 w 33"/>
              <a:gd name="T1" fmla="*/ 0 h 72"/>
              <a:gd name="T2" fmla="*/ 30 w 33"/>
              <a:gd name="T3" fmla="*/ 14 h 72"/>
              <a:gd name="T4" fmla="*/ 12 w 33"/>
              <a:gd name="T5" fmla="*/ 60 h 72"/>
              <a:gd name="T6" fmla="*/ 0 w 33"/>
              <a:gd name="T7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72">
                <a:moveTo>
                  <a:pt x="17" y="0"/>
                </a:moveTo>
                <a:cubicBezTo>
                  <a:pt x="17" y="0"/>
                  <a:pt x="27" y="7"/>
                  <a:pt x="30" y="14"/>
                </a:cubicBezTo>
                <a:cubicBezTo>
                  <a:pt x="33" y="21"/>
                  <a:pt x="15" y="57"/>
                  <a:pt x="12" y="60"/>
                </a:cubicBezTo>
                <a:cubicBezTo>
                  <a:pt x="0" y="72"/>
                  <a:pt x="0" y="72"/>
                  <a:pt x="0" y="72"/>
                </a:cubicBezTo>
              </a:path>
            </a:pathLst>
          </a:custGeom>
          <a:solidFill>
            <a:srgbClr val="F1DFBD"/>
          </a:solidFill>
          <a:ln w="4445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7615" name="Freeform 31"/>
          <p:cNvSpPr>
            <a:spLocks/>
          </p:cNvSpPr>
          <p:nvPr/>
        </p:nvSpPr>
        <p:spPr bwMode="auto">
          <a:xfrm>
            <a:off x="3671888" y="5794375"/>
            <a:ext cx="371475" cy="811213"/>
          </a:xfrm>
          <a:custGeom>
            <a:avLst/>
            <a:gdLst>
              <a:gd name="T0" fmla="*/ 17 w 33"/>
              <a:gd name="T1" fmla="*/ 0 h 72"/>
              <a:gd name="T2" fmla="*/ 30 w 33"/>
              <a:gd name="T3" fmla="*/ 14 h 72"/>
              <a:gd name="T4" fmla="*/ 12 w 33"/>
              <a:gd name="T5" fmla="*/ 60 h 72"/>
              <a:gd name="T6" fmla="*/ 0 w 33"/>
              <a:gd name="T7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72">
                <a:moveTo>
                  <a:pt x="17" y="0"/>
                </a:moveTo>
                <a:cubicBezTo>
                  <a:pt x="17" y="0"/>
                  <a:pt x="27" y="7"/>
                  <a:pt x="30" y="14"/>
                </a:cubicBezTo>
                <a:cubicBezTo>
                  <a:pt x="33" y="21"/>
                  <a:pt x="15" y="57"/>
                  <a:pt x="12" y="60"/>
                </a:cubicBezTo>
                <a:cubicBezTo>
                  <a:pt x="0" y="72"/>
                  <a:pt x="0" y="72"/>
                  <a:pt x="0" y="72"/>
                </a:cubicBezTo>
              </a:path>
            </a:pathLst>
          </a:custGeom>
          <a:noFill/>
          <a:ln w="444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7616" name="Freeform 32"/>
          <p:cNvSpPr>
            <a:spLocks/>
          </p:cNvSpPr>
          <p:nvPr/>
        </p:nvSpPr>
        <p:spPr bwMode="auto">
          <a:xfrm>
            <a:off x="3851275" y="4365625"/>
            <a:ext cx="2047875" cy="4298950"/>
          </a:xfrm>
          <a:custGeom>
            <a:avLst/>
            <a:gdLst>
              <a:gd name="T0" fmla="*/ 182 w 182"/>
              <a:gd name="T1" fmla="*/ 259 h 382"/>
              <a:gd name="T2" fmla="*/ 141 w 182"/>
              <a:gd name="T3" fmla="*/ 196 h 382"/>
              <a:gd name="T4" fmla="*/ 102 w 182"/>
              <a:gd name="T5" fmla="*/ 113 h 382"/>
              <a:gd name="T6" fmla="*/ 69 w 182"/>
              <a:gd name="T7" fmla="*/ 29 h 382"/>
              <a:gd name="T8" fmla="*/ 26 w 182"/>
              <a:gd name="T9" fmla="*/ 7 h 382"/>
              <a:gd name="T10" fmla="*/ 4 w 182"/>
              <a:gd name="T11" fmla="*/ 61 h 382"/>
              <a:gd name="T12" fmla="*/ 33 w 182"/>
              <a:gd name="T13" fmla="*/ 153 h 382"/>
              <a:gd name="T14" fmla="*/ 71 w 182"/>
              <a:gd name="T15" fmla="*/ 286 h 382"/>
              <a:gd name="T16" fmla="*/ 106 w 182"/>
              <a:gd name="T17" fmla="*/ 38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2" h="382">
                <a:moveTo>
                  <a:pt x="182" y="259"/>
                </a:moveTo>
                <a:cubicBezTo>
                  <a:pt x="176" y="254"/>
                  <a:pt x="150" y="211"/>
                  <a:pt x="141" y="196"/>
                </a:cubicBezTo>
                <a:cubicBezTo>
                  <a:pt x="129" y="177"/>
                  <a:pt x="105" y="119"/>
                  <a:pt x="102" y="113"/>
                </a:cubicBezTo>
                <a:cubicBezTo>
                  <a:pt x="96" y="103"/>
                  <a:pt x="69" y="29"/>
                  <a:pt x="69" y="29"/>
                </a:cubicBezTo>
                <a:cubicBezTo>
                  <a:pt x="69" y="29"/>
                  <a:pt x="51" y="0"/>
                  <a:pt x="26" y="7"/>
                </a:cubicBezTo>
                <a:cubicBezTo>
                  <a:pt x="1" y="14"/>
                  <a:pt x="0" y="47"/>
                  <a:pt x="4" y="61"/>
                </a:cubicBezTo>
                <a:cubicBezTo>
                  <a:pt x="8" y="75"/>
                  <a:pt x="29" y="146"/>
                  <a:pt x="33" y="153"/>
                </a:cubicBezTo>
                <a:cubicBezTo>
                  <a:pt x="36" y="161"/>
                  <a:pt x="71" y="286"/>
                  <a:pt x="71" y="286"/>
                </a:cubicBezTo>
                <a:cubicBezTo>
                  <a:pt x="106" y="382"/>
                  <a:pt x="106" y="382"/>
                  <a:pt x="106" y="382"/>
                </a:cubicBezTo>
              </a:path>
            </a:pathLst>
          </a:custGeom>
          <a:solidFill>
            <a:srgbClr val="F1DFBD"/>
          </a:solidFill>
          <a:ln w="4445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7617" name="Freeform 33"/>
          <p:cNvSpPr>
            <a:spLocks/>
          </p:cNvSpPr>
          <p:nvPr/>
        </p:nvSpPr>
        <p:spPr bwMode="auto">
          <a:xfrm>
            <a:off x="3851275" y="4365625"/>
            <a:ext cx="2047875" cy="4298950"/>
          </a:xfrm>
          <a:custGeom>
            <a:avLst/>
            <a:gdLst>
              <a:gd name="T0" fmla="*/ 182 w 182"/>
              <a:gd name="T1" fmla="*/ 259 h 382"/>
              <a:gd name="T2" fmla="*/ 141 w 182"/>
              <a:gd name="T3" fmla="*/ 196 h 382"/>
              <a:gd name="T4" fmla="*/ 102 w 182"/>
              <a:gd name="T5" fmla="*/ 113 h 382"/>
              <a:gd name="T6" fmla="*/ 69 w 182"/>
              <a:gd name="T7" fmla="*/ 29 h 382"/>
              <a:gd name="T8" fmla="*/ 26 w 182"/>
              <a:gd name="T9" fmla="*/ 7 h 382"/>
              <a:gd name="T10" fmla="*/ 4 w 182"/>
              <a:gd name="T11" fmla="*/ 61 h 382"/>
              <a:gd name="T12" fmla="*/ 33 w 182"/>
              <a:gd name="T13" fmla="*/ 153 h 382"/>
              <a:gd name="T14" fmla="*/ 71 w 182"/>
              <a:gd name="T15" fmla="*/ 286 h 382"/>
              <a:gd name="T16" fmla="*/ 106 w 182"/>
              <a:gd name="T17" fmla="*/ 38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2" h="382">
                <a:moveTo>
                  <a:pt x="182" y="259"/>
                </a:moveTo>
                <a:cubicBezTo>
                  <a:pt x="176" y="254"/>
                  <a:pt x="150" y="211"/>
                  <a:pt x="141" y="196"/>
                </a:cubicBezTo>
                <a:cubicBezTo>
                  <a:pt x="129" y="177"/>
                  <a:pt x="105" y="119"/>
                  <a:pt x="102" y="113"/>
                </a:cubicBezTo>
                <a:cubicBezTo>
                  <a:pt x="96" y="103"/>
                  <a:pt x="69" y="29"/>
                  <a:pt x="69" y="29"/>
                </a:cubicBezTo>
                <a:cubicBezTo>
                  <a:pt x="69" y="29"/>
                  <a:pt x="51" y="0"/>
                  <a:pt x="26" y="7"/>
                </a:cubicBezTo>
                <a:cubicBezTo>
                  <a:pt x="1" y="14"/>
                  <a:pt x="0" y="47"/>
                  <a:pt x="4" y="61"/>
                </a:cubicBezTo>
                <a:cubicBezTo>
                  <a:pt x="8" y="75"/>
                  <a:pt x="29" y="146"/>
                  <a:pt x="33" y="153"/>
                </a:cubicBezTo>
                <a:cubicBezTo>
                  <a:pt x="36" y="161"/>
                  <a:pt x="71" y="286"/>
                  <a:pt x="71" y="286"/>
                </a:cubicBezTo>
                <a:cubicBezTo>
                  <a:pt x="106" y="382"/>
                  <a:pt x="106" y="382"/>
                  <a:pt x="106" y="382"/>
                </a:cubicBezTo>
              </a:path>
            </a:pathLst>
          </a:custGeom>
          <a:noFill/>
          <a:ln w="444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7618" name="Freeform 34"/>
          <p:cNvSpPr>
            <a:spLocks/>
          </p:cNvSpPr>
          <p:nvPr/>
        </p:nvSpPr>
        <p:spPr bwMode="auto">
          <a:xfrm>
            <a:off x="3952875" y="4376738"/>
            <a:ext cx="561975" cy="596900"/>
          </a:xfrm>
          <a:custGeom>
            <a:avLst/>
            <a:gdLst>
              <a:gd name="T0" fmla="*/ 0 w 50"/>
              <a:gd name="T1" fmla="*/ 19 h 53"/>
              <a:gd name="T2" fmla="*/ 13 w 50"/>
              <a:gd name="T3" fmla="*/ 49 h 53"/>
              <a:gd name="T4" fmla="*/ 48 w 50"/>
              <a:gd name="T5" fmla="*/ 39 h 53"/>
              <a:gd name="T6" fmla="*/ 45 w 50"/>
              <a:gd name="T7" fmla="*/ 11 h 53"/>
              <a:gd name="T8" fmla="*/ 20 w 50"/>
              <a:gd name="T9" fmla="*/ 4 h 53"/>
              <a:gd name="T10" fmla="*/ 0 w 50"/>
              <a:gd name="T11" fmla="*/ 19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" h="53">
                <a:moveTo>
                  <a:pt x="0" y="19"/>
                </a:moveTo>
                <a:cubicBezTo>
                  <a:pt x="0" y="19"/>
                  <a:pt x="9" y="46"/>
                  <a:pt x="13" y="49"/>
                </a:cubicBezTo>
                <a:cubicBezTo>
                  <a:pt x="17" y="53"/>
                  <a:pt x="45" y="45"/>
                  <a:pt x="48" y="39"/>
                </a:cubicBezTo>
                <a:cubicBezTo>
                  <a:pt x="50" y="32"/>
                  <a:pt x="45" y="11"/>
                  <a:pt x="45" y="11"/>
                </a:cubicBezTo>
                <a:cubicBezTo>
                  <a:pt x="45" y="11"/>
                  <a:pt x="36" y="0"/>
                  <a:pt x="20" y="4"/>
                </a:cubicBezTo>
                <a:cubicBezTo>
                  <a:pt x="3" y="7"/>
                  <a:pt x="1" y="15"/>
                  <a:pt x="0" y="19"/>
                </a:cubicBezTo>
                <a:close/>
              </a:path>
            </a:pathLst>
          </a:custGeom>
          <a:solidFill>
            <a:srgbClr val="F1DFBD"/>
          </a:solidFill>
          <a:ln w="4445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ChangeArrowheads="1"/>
          </p:cNvSpPr>
          <p:nvPr/>
        </p:nvSpPr>
        <p:spPr bwMode="auto">
          <a:xfrm>
            <a:off x="0" y="1104900"/>
            <a:ext cx="9144000" cy="4710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346075" y="1196975"/>
            <a:ext cx="13747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Out of </a:t>
            </a:r>
          </a:p>
          <a:p>
            <a:pPr algn="ctr"/>
            <a:r>
              <a:rPr lang="en-US" sz="3000">
                <a:latin typeface="Trebuchet MS" pitchFamily="34" charset="0"/>
              </a:rPr>
              <a:t>Range</a:t>
            </a:r>
          </a:p>
        </p:txBody>
      </p:sp>
      <p:sp>
        <p:nvSpPr>
          <p:cNvPr id="209924" name="Oval 4"/>
          <p:cNvSpPr>
            <a:spLocks noChangeArrowheads="1"/>
          </p:cNvSpPr>
          <p:nvPr/>
        </p:nvSpPr>
        <p:spPr bwMode="auto">
          <a:xfrm>
            <a:off x="536575" y="2230438"/>
            <a:ext cx="892175" cy="110331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9925" name="Rectangle 5"/>
          <p:cNvSpPr>
            <a:spLocks noChangeArrowheads="1"/>
          </p:cNvSpPr>
          <p:nvPr/>
        </p:nvSpPr>
        <p:spPr bwMode="auto">
          <a:xfrm rot="-1253201">
            <a:off x="569913" y="3030538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 rot="297225">
            <a:off x="1793875" y="2936875"/>
            <a:ext cx="149225" cy="7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9930" name="Rectangle 10"/>
          <p:cNvSpPr>
            <a:spLocks noChangeArrowheads="1"/>
          </p:cNvSpPr>
          <p:nvPr/>
        </p:nvSpPr>
        <p:spPr bwMode="auto">
          <a:xfrm rot="-2841120">
            <a:off x="1880394" y="2896394"/>
            <a:ext cx="61913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9931" name="Rectangle 11"/>
          <p:cNvSpPr>
            <a:spLocks noChangeArrowheads="1"/>
          </p:cNvSpPr>
          <p:nvPr/>
        </p:nvSpPr>
        <p:spPr bwMode="auto">
          <a:xfrm rot="1403322">
            <a:off x="1730375" y="2913063"/>
            <a:ext cx="149225" cy="7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9932" name="Rectangle 12"/>
          <p:cNvSpPr>
            <a:spLocks noChangeArrowheads="1"/>
          </p:cNvSpPr>
          <p:nvPr/>
        </p:nvSpPr>
        <p:spPr bwMode="auto">
          <a:xfrm>
            <a:off x="1204913" y="2982913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09933" name="Group 13"/>
          <p:cNvGrpSpPr>
            <a:grpSpLocks/>
          </p:cNvGrpSpPr>
          <p:nvPr/>
        </p:nvGrpSpPr>
        <p:grpSpPr bwMode="auto">
          <a:xfrm rot="1180819">
            <a:off x="1287463" y="2833688"/>
            <a:ext cx="323850" cy="230187"/>
            <a:chOff x="1385" y="1542"/>
            <a:chExt cx="204" cy="145"/>
          </a:xfrm>
        </p:grpSpPr>
        <p:sp>
          <p:nvSpPr>
            <p:cNvPr id="209934" name="Rectangle 14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9935" name="Rectangle 15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9936" name="Rectangle 16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09937" name="Rectangle 17"/>
          <p:cNvSpPr>
            <a:spLocks noChangeArrowheads="1"/>
          </p:cNvSpPr>
          <p:nvPr/>
        </p:nvSpPr>
        <p:spPr bwMode="auto">
          <a:xfrm>
            <a:off x="1601788" y="3470275"/>
            <a:ext cx="368300" cy="179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09938" name="Group 18"/>
          <p:cNvGrpSpPr>
            <a:grpSpLocks/>
          </p:cNvGrpSpPr>
          <p:nvPr/>
        </p:nvGrpSpPr>
        <p:grpSpPr bwMode="auto">
          <a:xfrm rot="2908492">
            <a:off x="1756569" y="3337719"/>
            <a:ext cx="323850" cy="230188"/>
            <a:chOff x="1385" y="1542"/>
            <a:chExt cx="204" cy="145"/>
          </a:xfrm>
        </p:grpSpPr>
        <p:sp>
          <p:nvSpPr>
            <p:cNvPr id="209939" name="Rectangle 19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9940" name="Rectangle 20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9941" name="Rectangle 21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09949" name="Rectangle 29"/>
          <p:cNvSpPr>
            <a:spLocks noChangeArrowheads="1"/>
          </p:cNvSpPr>
          <p:nvPr/>
        </p:nvSpPr>
        <p:spPr bwMode="auto">
          <a:xfrm>
            <a:off x="1736725" y="3032125"/>
            <a:ext cx="2209800" cy="1174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9950" name="Oval 30"/>
          <p:cNvSpPr>
            <a:spLocks noChangeArrowheads="1"/>
          </p:cNvSpPr>
          <p:nvPr/>
        </p:nvSpPr>
        <p:spPr bwMode="auto">
          <a:xfrm>
            <a:off x="80963" y="30305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0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ChangeArrowheads="1"/>
          </p:cNvSpPr>
          <p:nvPr/>
        </p:nvSpPr>
        <p:spPr bwMode="auto">
          <a:xfrm>
            <a:off x="0" y="1104900"/>
            <a:ext cx="9144000" cy="4710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346075" y="1196975"/>
            <a:ext cx="13747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Out of </a:t>
            </a:r>
          </a:p>
          <a:p>
            <a:pPr algn="ctr"/>
            <a:r>
              <a:rPr lang="en-US" sz="3000">
                <a:latin typeface="Trebuchet MS" pitchFamily="34" charset="0"/>
              </a:rPr>
              <a:t>Range</a:t>
            </a:r>
          </a:p>
        </p:txBody>
      </p:sp>
      <p:sp>
        <p:nvSpPr>
          <p:cNvPr id="207876" name="Oval 4"/>
          <p:cNvSpPr>
            <a:spLocks noChangeArrowheads="1"/>
          </p:cNvSpPr>
          <p:nvPr/>
        </p:nvSpPr>
        <p:spPr bwMode="auto">
          <a:xfrm>
            <a:off x="536575" y="2230438"/>
            <a:ext cx="892175" cy="110331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7877" name="Rectangle 5"/>
          <p:cNvSpPr>
            <a:spLocks noChangeArrowheads="1"/>
          </p:cNvSpPr>
          <p:nvPr/>
        </p:nvSpPr>
        <p:spPr bwMode="auto">
          <a:xfrm rot="-1253201">
            <a:off x="569913" y="3030538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7880" name="Oval 8"/>
          <p:cNvSpPr>
            <a:spLocks noChangeArrowheads="1"/>
          </p:cNvSpPr>
          <p:nvPr/>
        </p:nvSpPr>
        <p:spPr bwMode="auto">
          <a:xfrm>
            <a:off x="1639888" y="3184525"/>
            <a:ext cx="2027237" cy="1447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 rot="297225">
            <a:off x="1793875" y="2936875"/>
            <a:ext cx="149225" cy="7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7882" name="Rectangle 10"/>
          <p:cNvSpPr>
            <a:spLocks noChangeArrowheads="1"/>
          </p:cNvSpPr>
          <p:nvPr/>
        </p:nvSpPr>
        <p:spPr bwMode="auto">
          <a:xfrm rot="-2841120">
            <a:off x="1880394" y="2896394"/>
            <a:ext cx="61913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7883" name="Rectangle 11"/>
          <p:cNvSpPr>
            <a:spLocks noChangeArrowheads="1"/>
          </p:cNvSpPr>
          <p:nvPr/>
        </p:nvSpPr>
        <p:spPr bwMode="auto">
          <a:xfrm rot="1403322">
            <a:off x="1730375" y="2913063"/>
            <a:ext cx="149225" cy="7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7884" name="Rectangle 12"/>
          <p:cNvSpPr>
            <a:spLocks noChangeArrowheads="1"/>
          </p:cNvSpPr>
          <p:nvPr/>
        </p:nvSpPr>
        <p:spPr bwMode="auto">
          <a:xfrm>
            <a:off x="1204913" y="2982913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07885" name="Group 13"/>
          <p:cNvGrpSpPr>
            <a:grpSpLocks/>
          </p:cNvGrpSpPr>
          <p:nvPr/>
        </p:nvGrpSpPr>
        <p:grpSpPr bwMode="auto">
          <a:xfrm rot="1180819">
            <a:off x="1287463" y="2833688"/>
            <a:ext cx="323850" cy="230187"/>
            <a:chOff x="1385" y="1542"/>
            <a:chExt cx="204" cy="145"/>
          </a:xfrm>
        </p:grpSpPr>
        <p:sp>
          <p:nvSpPr>
            <p:cNvPr id="207886" name="Rectangle 14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7887" name="Rectangle 15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7888" name="Rectangle 16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07889" name="Rectangle 17"/>
          <p:cNvSpPr>
            <a:spLocks noChangeArrowheads="1"/>
          </p:cNvSpPr>
          <p:nvPr/>
        </p:nvSpPr>
        <p:spPr bwMode="auto">
          <a:xfrm>
            <a:off x="1601788" y="3470275"/>
            <a:ext cx="368300" cy="179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07890" name="Group 18"/>
          <p:cNvGrpSpPr>
            <a:grpSpLocks/>
          </p:cNvGrpSpPr>
          <p:nvPr/>
        </p:nvGrpSpPr>
        <p:grpSpPr bwMode="auto">
          <a:xfrm rot="2908492">
            <a:off x="1756569" y="3337719"/>
            <a:ext cx="323850" cy="230188"/>
            <a:chOff x="1385" y="1542"/>
            <a:chExt cx="204" cy="145"/>
          </a:xfrm>
        </p:grpSpPr>
        <p:sp>
          <p:nvSpPr>
            <p:cNvPr id="207891" name="Rectangle 19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7892" name="Rectangle 20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7893" name="Rectangle 21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07894" name="Rectangle 22"/>
          <p:cNvSpPr>
            <a:spLocks noChangeArrowheads="1"/>
          </p:cNvSpPr>
          <p:nvPr/>
        </p:nvSpPr>
        <p:spPr bwMode="auto">
          <a:xfrm>
            <a:off x="3413125" y="4178300"/>
            <a:ext cx="384175" cy="31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07895" name="Group 23"/>
          <p:cNvGrpSpPr>
            <a:grpSpLocks/>
          </p:cNvGrpSpPr>
          <p:nvPr/>
        </p:nvGrpSpPr>
        <p:grpSpPr bwMode="auto">
          <a:xfrm rot="14269727">
            <a:off x="3156744" y="4290219"/>
            <a:ext cx="323850" cy="230188"/>
            <a:chOff x="1385" y="1542"/>
            <a:chExt cx="204" cy="145"/>
          </a:xfrm>
        </p:grpSpPr>
        <p:sp>
          <p:nvSpPr>
            <p:cNvPr id="207896" name="Rectangle 24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7897" name="Rectangle 25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7898" name="Rectangle 26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07900" name="Text Box 28"/>
          <p:cNvSpPr txBox="1">
            <a:spLocks noChangeArrowheads="1"/>
          </p:cNvSpPr>
          <p:nvPr/>
        </p:nvSpPr>
        <p:spPr bwMode="auto">
          <a:xfrm>
            <a:off x="1550988" y="4591050"/>
            <a:ext cx="22558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Finger</a:t>
            </a:r>
          </a:p>
          <a:p>
            <a:pPr algn="ctr"/>
            <a:r>
              <a:rPr lang="en-US" sz="3000">
                <a:latin typeface="Trebuchet MS" pitchFamily="34" charset="0"/>
              </a:rPr>
              <a:t>Behind Back</a:t>
            </a: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1736725" y="3032125"/>
            <a:ext cx="2209800" cy="1174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80963" y="30305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0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0" y="1104900"/>
            <a:ext cx="9144000" cy="4710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5827" name="Text Box 3"/>
          <p:cNvSpPr txBox="1">
            <a:spLocks noChangeArrowheads="1"/>
          </p:cNvSpPr>
          <p:nvPr/>
        </p:nvSpPr>
        <p:spPr bwMode="auto">
          <a:xfrm>
            <a:off x="346075" y="1196975"/>
            <a:ext cx="13747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Out of </a:t>
            </a:r>
          </a:p>
          <a:p>
            <a:pPr algn="ctr"/>
            <a:r>
              <a:rPr lang="en-US" sz="3000">
                <a:latin typeface="Trebuchet MS" pitchFamily="34" charset="0"/>
              </a:rPr>
              <a:t>Range</a:t>
            </a:r>
          </a:p>
        </p:txBody>
      </p:sp>
      <p:sp>
        <p:nvSpPr>
          <p:cNvPr id="205828" name="Oval 4"/>
          <p:cNvSpPr>
            <a:spLocks noChangeArrowheads="1"/>
          </p:cNvSpPr>
          <p:nvPr/>
        </p:nvSpPr>
        <p:spPr bwMode="auto">
          <a:xfrm>
            <a:off x="536575" y="2230438"/>
            <a:ext cx="892175" cy="110331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5829" name="Rectangle 5"/>
          <p:cNvSpPr>
            <a:spLocks noChangeArrowheads="1"/>
          </p:cNvSpPr>
          <p:nvPr/>
        </p:nvSpPr>
        <p:spPr bwMode="auto">
          <a:xfrm rot="-1253201">
            <a:off x="569913" y="3030538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5830" name="Rectangle 6"/>
          <p:cNvSpPr>
            <a:spLocks noChangeArrowheads="1"/>
          </p:cNvSpPr>
          <p:nvPr/>
        </p:nvSpPr>
        <p:spPr bwMode="auto">
          <a:xfrm rot="-1253201">
            <a:off x="3875088" y="2970213"/>
            <a:ext cx="63500" cy="587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5831" name="Rectangle 7"/>
          <p:cNvSpPr>
            <a:spLocks noChangeArrowheads="1"/>
          </p:cNvSpPr>
          <p:nvPr/>
        </p:nvSpPr>
        <p:spPr bwMode="auto">
          <a:xfrm rot="-1480036">
            <a:off x="3884613" y="3011488"/>
            <a:ext cx="68262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5832" name="Oval 8"/>
          <p:cNvSpPr>
            <a:spLocks noChangeArrowheads="1"/>
          </p:cNvSpPr>
          <p:nvPr/>
        </p:nvSpPr>
        <p:spPr bwMode="auto">
          <a:xfrm>
            <a:off x="1639888" y="3184525"/>
            <a:ext cx="2027237" cy="1447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5833" name="Rectangle 9"/>
          <p:cNvSpPr>
            <a:spLocks noChangeArrowheads="1"/>
          </p:cNvSpPr>
          <p:nvPr/>
        </p:nvSpPr>
        <p:spPr bwMode="auto">
          <a:xfrm rot="297225">
            <a:off x="1793875" y="2936875"/>
            <a:ext cx="149225" cy="7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5834" name="Rectangle 10"/>
          <p:cNvSpPr>
            <a:spLocks noChangeArrowheads="1"/>
          </p:cNvSpPr>
          <p:nvPr/>
        </p:nvSpPr>
        <p:spPr bwMode="auto">
          <a:xfrm rot="-2841120">
            <a:off x="1880394" y="2896394"/>
            <a:ext cx="61913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5835" name="Rectangle 11"/>
          <p:cNvSpPr>
            <a:spLocks noChangeArrowheads="1"/>
          </p:cNvSpPr>
          <p:nvPr/>
        </p:nvSpPr>
        <p:spPr bwMode="auto">
          <a:xfrm rot="1403322">
            <a:off x="1730375" y="2913063"/>
            <a:ext cx="149225" cy="7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5836" name="Rectangle 12"/>
          <p:cNvSpPr>
            <a:spLocks noChangeArrowheads="1"/>
          </p:cNvSpPr>
          <p:nvPr/>
        </p:nvSpPr>
        <p:spPr bwMode="auto">
          <a:xfrm>
            <a:off x="1204913" y="2982913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05837" name="Group 13"/>
          <p:cNvGrpSpPr>
            <a:grpSpLocks/>
          </p:cNvGrpSpPr>
          <p:nvPr/>
        </p:nvGrpSpPr>
        <p:grpSpPr bwMode="auto">
          <a:xfrm rot="1180819">
            <a:off x="1287463" y="2833688"/>
            <a:ext cx="323850" cy="230187"/>
            <a:chOff x="1385" y="1542"/>
            <a:chExt cx="204" cy="145"/>
          </a:xfrm>
        </p:grpSpPr>
        <p:sp>
          <p:nvSpPr>
            <p:cNvPr id="205838" name="Rectangle 14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5839" name="Rectangle 15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5840" name="Rectangle 16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05841" name="Rectangle 17"/>
          <p:cNvSpPr>
            <a:spLocks noChangeArrowheads="1"/>
          </p:cNvSpPr>
          <p:nvPr/>
        </p:nvSpPr>
        <p:spPr bwMode="auto">
          <a:xfrm>
            <a:off x="1601788" y="3470275"/>
            <a:ext cx="368300" cy="179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05843" name="Group 19"/>
          <p:cNvGrpSpPr>
            <a:grpSpLocks/>
          </p:cNvGrpSpPr>
          <p:nvPr/>
        </p:nvGrpSpPr>
        <p:grpSpPr bwMode="auto">
          <a:xfrm rot="2908492">
            <a:off x="1756569" y="3337719"/>
            <a:ext cx="323850" cy="230188"/>
            <a:chOff x="1385" y="1542"/>
            <a:chExt cx="204" cy="145"/>
          </a:xfrm>
        </p:grpSpPr>
        <p:sp>
          <p:nvSpPr>
            <p:cNvPr id="205844" name="Rectangle 20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5845" name="Rectangle 21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5846" name="Rectangle 22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05847" name="Rectangle 23"/>
          <p:cNvSpPr>
            <a:spLocks noChangeArrowheads="1"/>
          </p:cNvSpPr>
          <p:nvPr/>
        </p:nvSpPr>
        <p:spPr bwMode="auto">
          <a:xfrm>
            <a:off x="3413125" y="4178300"/>
            <a:ext cx="384175" cy="31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05848" name="Group 24"/>
          <p:cNvGrpSpPr>
            <a:grpSpLocks/>
          </p:cNvGrpSpPr>
          <p:nvPr/>
        </p:nvGrpSpPr>
        <p:grpSpPr bwMode="auto">
          <a:xfrm rot="14269727">
            <a:off x="3156744" y="4290219"/>
            <a:ext cx="323850" cy="230188"/>
            <a:chOff x="1385" y="1542"/>
            <a:chExt cx="204" cy="145"/>
          </a:xfrm>
        </p:grpSpPr>
        <p:sp>
          <p:nvSpPr>
            <p:cNvPr id="205849" name="Rectangle 25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5850" name="Rectangle 26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5851" name="Rectangle 27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05852" name="Rectangle 28"/>
          <p:cNvSpPr>
            <a:spLocks noChangeArrowheads="1"/>
          </p:cNvSpPr>
          <p:nvPr/>
        </p:nvSpPr>
        <p:spPr bwMode="auto">
          <a:xfrm>
            <a:off x="4953000" y="3468688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5854" name="Text Box 30"/>
          <p:cNvSpPr txBox="1">
            <a:spLocks noChangeArrowheads="1"/>
          </p:cNvSpPr>
          <p:nvPr/>
        </p:nvSpPr>
        <p:spPr bwMode="auto">
          <a:xfrm>
            <a:off x="1550988" y="4591050"/>
            <a:ext cx="22558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Finger</a:t>
            </a:r>
          </a:p>
          <a:p>
            <a:pPr algn="ctr"/>
            <a:r>
              <a:rPr lang="en-US" sz="3000">
                <a:latin typeface="Trebuchet MS" pitchFamily="34" charset="0"/>
              </a:rPr>
              <a:t>Behind Back</a:t>
            </a:r>
          </a:p>
        </p:txBody>
      </p:sp>
      <p:sp>
        <p:nvSpPr>
          <p:cNvPr id="205856" name="Rectangle 32"/>
          <p:cNvSpPr>
            <a:spLocks noChangeArrowheads="1"/>
          </p:cNvSpPr>
          <p:nvPr/>
        </p:nvSpPr>
        <p:spPr bwMode="auto">
          <a:xfrm>
            <a:off x="1736725" y="3032125"/>
            <a:ext cx="1966913" cy="777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5842" name="Oval 18"/>
          <p:cNvSpPr>
            <a:spLocks noChangeArrowheads="1"/>
          </p:cNvSpPr>
          <p:nvPr/>
        </p:nvSpPr>
        <p:spPr bwMode="auto">
          <a:xfrm>
            <a:off x="80963" y="30305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0</a:t>
            </a:r>
          </a:p>
        </p:txBody>
      </p:sp>
      <p:sp>
        <p:nvSpPr>
          <p:cNvPr id="205853" name="Oval 29"/>
          <p:cNvSpPr>
            <a:spLocks noChangeArrowheads="1"/>
          </p:cNvSpPr>
          <p:nvPr/>
        </p:nvSpPr>
        <p:spPr bwMode="auto">
          <a:xfrm>
            <a:off x="3379788" y="30178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1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ChangeArrowheads="1"/>
          </p:cNvSpPr>
          <p:nvPr/>
        </p:nvSpPr>
        <p:spPr bwMode="auto">
          <a:xfrm>
            <a:off x="0" y="1104900"/>
            <a:ext cx="9144000" cy="4710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346075" y="1196975"/>
            <a:ext cx="13747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Out of </a:t>
            </a:r>
          </a:p>
          <a:p>
            <a:pPr algn="ctr"/>
            <a:r>
              <a:rPr lang="en-US" sz="3000">
                <a:latin typeface="Trebuchet MS" pitchFamily="34" charset="0"/>
              </a:rPr>
              <a:t>Range</a:t>
            </a:r>
          </a:p>
        </p:txBody>
      </p:sp>
      <p:sp>
        <p:nvSpPr>
          <p:cNvPr id="203781" name="Oval 5"/>
          <p:cNvSpPr>
            <a:spLocks noChangeArrowheads="1"/>
          </p:cNvSpPr>
          <p:nvPr/>
        </p:nvSpPr>
        <p:spPr bwMode="auto">
          <a:xfrm>
            <a:off x="536575" y="2230438"/>
            <a:ext cx="892175" cy="110331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3782" name="Rectangle 6"/>
          <p:cNvSpPr>
            <a:spLocks noChangeArrowheads="1"/>
          </p:cNvSpPr>
          <p:nvPr/>
        </p:nvSpPr>
        <p:spPr bwMode="auto">
          <a:xfrm rot="-1253201">
            <a:off x="569913" y="3030538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 rot="-1253201">
            <a:off x="3875088" y="2970213"/>
            <a:ext cx="63500" cy="587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3784" name="Rectangle 8"/>
          <p:cNvSpPr>
            <a:spLocks noChangeArrowheads="1"/>
          </p:cNvSpPr>
          <p:nvPr/>
        </p:nvSpPr>
        <p:spPr bwMode="auto">
          <a:xfrm rot="-1480036">
            <a:off x="3884613" y="3011488"/>
            <a:ext cx="68262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3785" name="Oval 9"/>
          <p:cNvSpPr>
            <a:spLocks noChangeArrowheads="1"/>
          </p:cNvSpPr>
          <p:nvPr/>
        </p:nvSpPr>
        <p:spPr bwMode="auto">
          <a:xfrm>
            <a:off x="1639888" y="3184525"/>
            <a:ext cx="2027237" cy="1447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3786" name="Rectangle 10"/>
          <p:cNvSpPr>
            <a:spLocks noChangeArrowheads="1"/>
          </p:cNvSpPr>
          <p:nvPr/>
        </p:nvSpPr>
        <p:spPr bwMode="auto">
          <a:xfrm rot="297225">
            <a:off x="1793875" y="2936875"/>
            <a:ext cx="149225" cy="7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3787" name="Rectangle 11"/>
          <p:cNvSpPr>
            <a:spLocks noChangeArrowheads="1"/>
          </p:cNvSpPr>
          <p:nvPr/>
        </p:nvSpPr>
        <p:spPr bwMode="auto">
          <a:xfrm rot="-2841120">
            <a:off x="1880394" y="2896394"/>
            <a:ext cx="61913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3788" name="Rectangle 12"/>
          <p:cNvSpPr>
            <a:spLocks noChangeArrowheads="1"/>
          </p:cNvSpPr>
          <p:nvPr/>
        </p:nvSpPr>
        <p:spPr bwMode="auto">
          <a:xfrm rot="1403322">
            <a:off x="1730375" y="2913063"/>
            <a:ext cx="149225" cy="7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3789" name="Rectangle 13"/>
          <p:cNvSpPr>
            <a:spLocks noChangeArrowheads="1"/>
          </p:cNvSpPr>
          <p:nvPr/>
        </p:nvSpPr>
        <p:spPr bwMode="auto">
          <a:xfrm>
            <a:off x="1204913" y="2982913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03790" name="Group 14"/>
          <p:cNvGrpSpPr>
            <a:grpSpLocks/>
          </p:cNvGrpSpPr>
          <p:nvPr/>
        </p:nvGrpSpPr>
        <p:grpSpPr bwMode="auto">
          <a:xfrm rot="1180819">
            <a:off x="1287463" y="2833688"/>
            <a:ext cx="323850" cy="230187"/>
            <a:chOff x="1385" y="1542"/>
            <a:chExt cx="204" cy="145"/>
          </a:xfrm>
        </p:grpSpPr>
        <p:sp>
          <p:nvSpPr>
            <p:cNvPr id="203791" name="Rectangle 15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3792" name="Rectangle 16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3793" name="Rectangle 17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03802" name="Rectangle 26"/>
          <p:cNvSpPr>
            <a:spLocks noChangeArrowheads="1"/>
          </p:cNvSpPr>
          <p:nvPr/>
        </p:nvSpPr>
        <p:spPr bwMode="auto">
          <a:xfrm>
            <a:off x="1601788" y="3470275"/>
            <a:ext cx="368300" cy="179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3803" name="Oval 27"/>
          <p:cNvSpPr>
            <a:spLocks noChangeArrowheads="1"/>
          </p:cNvSpPr>
          <p:nvPr/>
        </p:nvSpPr>
        <p:spPr bwMode="auto">
          <a:xfrm>
            <a:off x="80963" y="30305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0</a:t>
            </a:r>
          </a:p>
        </p:txBody>
      </p:sp>
      <p:grpSp>
        <p:nvGrpSpPr>
          <p:cNvPr id="203804" name="Group 28"/>
          <p:cNvGrpSpPr>
            <a:grpSpLocks/>
          </p:cNvGrpSpPr>
          <p:nvPr/>
        </p:nvGrpSpPr>
        <p:grpSpPr bwMode="auto">
          <a:xfrm rot="2908492">
            <a:off x="1756569" y="3337719"/>
            <a:ext cx="323850" cy="230188"/>
            <a:chOff x="1385" y="1542"/>
            <a:chExt cx="204" cy="145"/>
          </a:xfrm>
        </p:grpSpPr>
        <p:sp>
          <p:nvSpPr>
            <p:cNvPr id="203805" name="Rectangle 29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3806" name="Rectangle 30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3807" name="Rectangle 31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03808" name="Rectangle 32"/>
          <p:cNvSpPr>
            <a:spLocks noChangeArrowheads="1"/>
          </p:cNvSpPr>
          <p:nvPr/>
        </p:nvSpPr>
        <p:spPr bwMode="auto">
          <a:xfrm>
            <a:off x="3413125" y="4178300"/>
            <a:ext cx="384175" cy="31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03809" name="Group 33"/>
          <p:cNvGrpSpPr>
            <a:grpSpLocks/>
          </p:cNvGrpSpPr>
          <p:nvPr/>
        </p:nvGrpSpPr>
        <p:grpSpPr bwMode="auto">
          <a:xfrm rot="14269727">
            <a:off x="3156744" y="4290219"/>
            <a:ext cx="323850" cy="230188"/>
            <a:chOff x="1385" y="1542"/>
            <a:chExt cx="204" cy="145"/>
          </a:xfrm>
        </p:grpSpPr>
        <p:sp>
          <p:nvSpPr>
            <p:cNvPr id="203810" name="Rectangle 34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3811" name="Rectangle 35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3812" name="Rectangle 36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03813" name="Rectangle 37"/>
          <p:cNvSpPr>
            <a:spLocks noChangeArrowheads="1"/>
          </p:cNvSpPr>
          <p:nvPr/>
        </p:nvSpPr>
        <p:spPr bwMode="auto">
          <a:xfrm>
            <a:off x="4953000" y="3468688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3814" name="Oval 38"/>
          <p:cNvSpPr>
            <a:spLocks noChangeArrowheads="1"/>
          </p:cNvSpPr>
          <p:nvPr/>
        </p:nvSpPr>
        <p:spPr bwMode="auto">
          <a:xfrm>
            <a:off x="3379788" y="30178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1</a:t>
            </a:r>
          </a:p>
        </p:txBody>
      </p:sp>
      <p:sp>
        <p:nvSpPr>
          <p:cNvPr id="203815" name="Text Box 39"/>
          <p:cNvSpPr txBox="1">
            <a:spLocks noChangeArrowheads="1"/>
          </p:cNvSpPr>
          <p:nvPr/>
        </p:nvSpPr>
        <p:spPr bwMode="auto">
          <a:xfrm>
            <a:off x="1550988" y="4591050"/>
            <a:ext cx="22558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Finger</a:t>
            </a:r>
          </a:p>
          <a:p>
            <a:pPr algn="ctr"/>
            <a:r>
              <a:rPr lang="en-US" sz="3000">
                <a:latin typeface="Trebuchet MS" pitchFamily="34" charset="0"/>
              </a:rPr>
              <a:t>Behind Back</a:t>
            </a:r>
          </a:p>
        </p:txBody>
      </p:sp>
      <p:sp>
        <p:nvSpPr>
          <p:cNvPr id="203816" name="Text Box 40"/>
          <p:cNvSpPr txBox="1">
            <a:spLocks noChangeArrowheads="1"/>
          </p:cNvSpPr>
          <p:nvPr/>
        </p:nvSpPr>
        <p:spPr bwMode="auto">
          <a:xfrm>
            <a:off x="1938338" y="2170113"/>
            <a:ext cx="15303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Remove</a:t>
            </a:r>
          </a:p>
          <a:p>
            <a:pPr algn="ctr"/>
            <a:r>
              <a:rPr lang="en-US" sz="3000">
                <a:latin typeface="Trebuchet MS" pitchFamily="34" charset="0"/>
              </a:rPr>
              <a:t>Finger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ChangeArrowheads="1"/>
          </p:cNvSpPr>
          <p:nvPr/>
        </p:nvSpPr>
        <p:spPr bwMode="auto">
          <a:xfrm>
            <a:off x="0" y="1104900"/>
            <a:ext cx="9144000" cy="4710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346075" y="1196975"/>
            <a:ext cx="13747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Out of </a:t>
            </a:r>
          </a:p>
          <a:p>
            <a:pPr algn="ctr"/>
            <a:r>
              <a:rPr lang="en-US" sz="3000">
                <a:latin typeface="Trebuchet MS" pitchFamily="34" charset="0"/>
              </a:rPr>
              <a:t>Range</a:t>
            </a:r>
          </a:p>
        </p:txBody>
      </p:sp>
      <p:sp>
        <p:nvSpPr>
          <p:cNvPr id="195588" name="Text Box 4"/>
          <p:cNvSpPr txBox="1">
            <a:spLocks noChangeArrowheads="1"/>
          </p:cNvSpPr>
          <p:nvPr/>
        </p:nvSpPr>
        <p:spPr bwMode="auto">
          <a:xfrm>
            <a:off x="3486150" y="1593850"/>
            <a:ext cx="16398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Tracking</a:t>
            </a:r>
          </a:p>
        </p:txBody>
      </p:sp>
      <p:sp>
        <p:nvSpPr>
          <p:cNvPr id="195589" name="Oval 5"/>
          <p:cNvSpPr>
            <a:spLocks noChangeArrowheads="1"/>
          </p:cNvSpPr>
          <p:nvPr/>
        </p:nvSpPr>
        <p:spPr bwMode="auto">
          <a:xfrm>
            <a:off x="536575" y="2230438"/>
            <a:ext cx="892175" cy="110331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5590" name="Rectangle 6"/>
          <p:cNvSpPr>
            <a:spLocks noChangeArrowheads="1"/>
          </p:cNvSpPr>
          <p:nvPr/>
        </p:nvSpPr>
        <p:spPr bwMode="auto">
          <a:xfrm rot="-1253201">
            <a:off x="569913" y="3030538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5591" name="Rectangle 7"/>
          <p:cNvSpPr>
            <a:spLocks noChangeArrowheads="1"/>
          </p:cNvSpPr>
          <p:nvPr/>
        </p:nvSpPr>
        <p:spPr bwMode="auto">
          <a:xfrm rot="-1253201">
            <a:off x="3875088" y="2970213"/>
            <a:ext cx="63500" cy="587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 rot="-1480036">
            <a:off x="3884613" y="3011488"/>
            <a:ext cx="68262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5593" name="Oval 9"/>
          <p:cNvSpPr>
            <a:spLocks noChangeArrowheads="1"/>
          </p:cNvSpPr>
          <p:nvPr/>
        </p:nvSpPr>
        <p:spPr bwMode="auto">
          <a:xfrm>
            <a:off x="1639888" y="3184525"/>
            <a:ext cx="2027237" cy="1447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5594" name="Rectangle 10"/>
          <p:cNvSpPr>
            <a:spLocks noChangeArrowheads="1"/>
          </p:cNvSpPr>
          <p:nvPr/>
        </p:nvSpPr>
        <p:spPr bwMode="auto">
          <a:xfrm rot="297225">
            <a:off x="1793875" y="2936875"/>
            <a:ext cx="149225" cy="7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5595" name="Rectangle 11"/>
          <p:cNvSpPr>
            <a:spLocks noChangeArrowheads="1"/>
          </p:cNvSpPr>
          <p:nvPr/>
        </p:nvSpPr>
        <p:spPr bwMode="auto">
          <a:xfrm rot="-2841120">
            <a:off x="1880394" y="2896394"/>
            <a:ext cx="61913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5596" name="Rectangle 12"/>
          <p:cNvSpPr>
            <a:spLocks noChangeArrowheads="1"/>
          </p:cNvSpPr>
          <p:nvPr/>
        </p:nvSpPr>
        <p:spPr bwMode="auto">
          <a:xfrm rot="1403322">
            <a:off x="1730375" y="2913063"/>
            <a:ext cx="149225" cy="7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5597" name="Rectangle 13"/>
          <p:cNvSpPr>
            <a:spLocks noChangeArrowheads="1"/>
          </p:cNvSpPr>
          <p:nvPr/>
        </p:nvSpPr>
        <p:spPr bwMode="auto">
          <a:xfrm>
            <a:off x="1204913" y="2982913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95598" name="Group 14"/>
          <p:cNvGrpSpPr>
            <a:grpSpLocks/>
          </p:cNvGrpSpPr>
          <p:nvPr/>
        </p:nvGrpSpPr>
        <p:grpSpPr bwMode="auto">
          <a:xfrm rot="1180819">
            <a:off x="1287463" y="2833688"/>
            <a:ext cx="323850" cy="230187"/>
            <a:chOff x="1385" y="1542"/>
            <a:chExt cx="204" cy="145"/>
          </a:xfrm>
        </p:grpSpPr>
        <p:sp>
          <p:nvSpPr>
            <p:cNvPr id="195599" name="Rectangle 15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5600" name="Rectangle 16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5601" name="Rectangle 17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195602" name="Group 18"/>
          <p:cNvGrpSpPr>
            <a:grpSpLocks/>
          </p:cNvGrpSpPr>
          <p:nvPr/>
        </p:nvGrpSpPr>
        <p:grpSpPr bwMode="auto">
          <a:xfrm>
            <a:off x="3833813" y="2220913"/>
            <a:ext cx="1074737" cy="1103312"/>
            <a:chOff x="1871" y="1300"/>
            <a:chExt cx="677" cy="695"/>
          </a:xfrm>
        </p:grpSpPr>
        <p:sp>
          <p:nvSpPr>
            <p:cNvPr id="195603" name="Oval 19"/>
            <p:cNvSpPr>
              <a:spLocks noChangeArrowheads="1"/>
            </p:cNvSpPr>
            <p:nvPr/>
          </p:nvSpPr>
          <p:spPr bwMode="auto">
            <a:xfrm>
              <a:off x="1871" y="1300"/>
              <a:ext cx="562" cy="69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5604" name="Rectangle 20"/>
            <p:cNvSpPr>
              <a:spLocks noChangeArrowheads="1"/>
            </p:cNvSpPr>
            <p:nvPr/>
          </p:nvSpPr>
          <p:spPr bwMode="auto">
            <a:xfrm rot="-1253201">
              <a:off x="1892" y="1804"/>
              <a:ext cx="54" cy="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5605" name="Rectangle 21"/>
            <p:cNvSpPr>
              <a:spLocks noChangeArrowheads="1"/>
            </p:cNvSpPr>
            <p:nvPr/>
          </p:nvSpPr>
          <p:spPr bwMode="auto">
            <a:xfrm>
              <a:off x="2292" y="1774"/>
              <a:ext cx="232" cy="1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grpSp>
          <p:nvGrpSpPr>
            <p:cNvPr id="195606" name="Group 22"/>
            <p:cNvGrpSpPr>
              <a:grpSpLocks/>
            </p:cNvGrpSpPr>
            <p:nvPr/>
          </p:nvGrpSpPr>
          <p:grpSpPr bwMode="auto">
            <a:xfrm rot="1180819">
              <a:off x="2344" y="1680"/>
              <a:ext cx="204" cy="145"/>
              <a:chOff x="1385" y="1542"/>
              <a:chExt cx="204" cy="145"/>
            </a:xfrm>
          </p:grpSpPr>
          <p:sp>
            <p:nvSpPr>
              <p:cNvPr id="195607" name="Rectangle 23"/>
              <p:cNvSpPr>
                <a:spLocks noChangeArrowheads="1"/>
              </p:cNvSpPr>
              <p:nvPr/>
            </p:nvSpPr>
            <p:spPr bwMode="auto">
              <a:xfrm rot="2700000">
                <a:off x="1504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95608" name="Rectangle 24"/>
              <p:cNvSpPr>
                <a:spLocks noChangeArrowheads="1"/>
              </p:cNvSpPr>
              <p:nvPr/>
            </p:nvSpPr>
            <p:spPr bwMode="auto">
              <a:xfrm rot="18900000">
                <a:off x="1385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95609" name="Rectangle 25"/>
              <p:cNvSpPr>
                <a:spLocks noChangeArrowheads="1"/>
              </p:cNvSpPr>
              <p:nvPr/>
            </p:nvSpPr>
            <p:spPr bwMode="auto">
              <a:xfrm rot="2700000">
                <a:off x="1444" y="1653"/>
                <a:ext cx="34" cy="3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  <p:sp>
        <p:nvSpPr>
          <p:cNvPr id="195611" name="Rectangle 27"/>
          <p:cNvSpPr>
            <a:spLocks noChangeArrowheads="1"/>
          </p:cNvSpPr>
          <p:nvPr/>
        </p:nvSpPr>
        <p:spPr bwMode="auto">
          <a:xfrm>
            <a:off x="1601788" y="3470275"/>
            <a:ext cx="368300" cy="179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5612" name="Oval 28"/>
          <p:cNvSpPr>
            <a:spLocks noChangeArrowheads="1"/>
          </p:cNvSpPr>
          <p:nvPr/>
        </p:nvSpPr>
        <p:spPr bwMode="auto">
          <a:xfrm>
            <a:off x="80963" y="30305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0</a:t>
            </a:r>
          </a:p>
        </p:txBody>
      </p:sp>
      <p:grpSp>
        <p:nvGrpSpPr>
          <p:cNvPr id="195613" name="Group 29"/>
          <p:cNvGrpSpPr>
            <a:grpSpLocks/>
          </p:cNvGrpSpPr>
          <p:nvPr/>
        </p:nvGrpSpPr>
        <p:grpSpPr bwMode="auto">
          <a:xfrm rot="2908492">
            <a:off x="1756569" y="3337719"/>
            <a:ext cx="323850" cy="230188"/>
            <a:chOff x="1385" y="1542"/>
            <a:chExt cx="204" cy="145"/>
          </a:xfrm>
        </p:grpSpPr>
        <p:sp>
          <p:nvSpPr>
            <p:cNvPr id="195614" name="Rectangle 30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5615" name="Rectangle 31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5616" name="Rectangle 32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95617" name="Rectangle 33"/>
          <p:cNvSpPr>
            <a:spLocks noChangeArrowheads="1"/>
          </p:cNvSpPr>
          <p:nvPr/>
        </p:nvSpPr>
        <p:spPr bwMode="auto">
          <a:xfrm>
            <a:off x="3413125" y="4178300"/>
            <a:ext cx="384175" cy="31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95618" name="Group 34"/>
          <p:cNvGrpSpPr>
            <a:grpSpLocks/>
          </p:cNvGrpSpPr>
          <p:nvPr/>
        </p:nvGrpSpPr>
        <p:grpSpPr bwMode="auto">
          <a:xfrm rot="14269727">
            <a:off x="3156744" y="4290219"/>
            <a:ext cx="323850" cy="230188"/>
            <a:chOff x="1385" y="1542"/>
            <a:chExt cx="204" cy="145"/>
          </a:xfrm>
        </p:grpSpPr>
        <p:sp>
          <p:nvSpPr>
            <p:cNvPr id="195619" name="Rectangle 35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5620" name="Rectangle 36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5621" name="Rectangle 37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95623" name="Rectangle 39"/>
          <p:cNvSpPr>
            <a:spLocks noChangeArrowheads="1"/>
          </p:cNvSpPr>
          <p:nvPr/>
        </p:nvSpPr>
        <p:spPr bwMode="auto">
          <a:xfrm>
            <a:off x="4953000" y="3468688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5633" name="Oval 49"/>
          <p:cNvSpPr>
            <a:spLocks noChangeArrowheads="1"/>
          </p:cNvSpPr>
          <p:nvPr/>
        </p:nvSpPr>
        <p:spPr bwMode="auto">
          <a:xfrm>
            <a:off x="3379788" y="30178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1</a:t>
            </a:r>
          </a:p>
        </p:txBody>
      </p:sp>
      <p:sp>
        <p:nvSpPr>
          <p:cNvPr id="195635" name="Text Box 51"/>
          <p:cNvSpPr txBox="1">
            <a:spLocks noChangeArrowheads="1"/>
          </p:cNvSpPr>
          <p:nvPr/>
        </p:nvSpPr>
        <p:spPr bwMode="auto">
          <a:xfrm>
            <a:off x="1550988" y="4591050"/>
            <a:ext cx="22558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Finger</a:t>
            </a:r>
          </a:p>
          <a:p>
            <a:pPr algn="ctr"/>
            <a:r>
              <a:rPr lang="en-US" sz="3000">
                <a:latin typeface="Trebuchet MS" pitchFamily="34" charset="0"/>
              </a:rPr>
              <a:t>Behind Back</a:t>
            </a:r>
          </a:p>
        </p:txBody>
      </p:sp>
      <p:sp>
        <p:nvSpPr>
          <p:cNvPr id="195636" name="Text Box 52"/>
          <p:cNvSpPr txBox="1">
            <a:spLocks noChangeArrowheads="1"/>
          </p:cNvSpPr>
          <p:nvPr/>
        </p:nvSpPr>
        <p:spPr bwMode="auto">
          <a:xfrm>
            <a:off x="1938338" y="2170113"/>
            <a:ext cx="15303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Remove</a:t>
            </a:r>
          </a:p>
          <a:p>
            <a:pPr algn="ctr"/>
            <a:r>
              <a:rPr lang="en-US" sz="3000">
                <a:latin typeface="Trebuchet MS" pitchFamily="34" charset="0"/>
              </a:rPr>
              <a:t>Finger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ChangeArrowheads="1"/>
          </p:cNvSpPr>
          <p:nvPr/>
        </p:nvSpPr>
        <p:spPr bwMode="auto">
          <a:xfrm>
            <a:off x="0" y="1104900"/>
            <a:ext cx="9144000" cy="4710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346075" y="1196975"/>
            <a:ext cx="13747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Out of </a:t>
            </a:r>
          </a:p>
          <a:p>
            <a:pPr algn="ctr"/>
            <a:r>
              <a:rPr lang="en-US" sz="3000">
                <a:latin typeface="Trebuchet MS" pitchFamily="34" charset="0"/>
              </a:rPr>
              <a:t>Range</a:t>
            </a: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3486150" y="1593850"/>
            <a:ext cx="16398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Tracking</a:t>
            </a:r>
          </a:p>
        </p:txBody>
      </p:sp>
      <p:sp>
        <p:nvSpPr>
          <p:cNvPr id="201733" name="Oval 5"/>
          <p:cNvSpPr>
            <a:spLocks noChangeArrowheads="1"/>
          </p:cNvSpPr>
          <p:nvPr/>
        </p:nvSpPr>
        <p:spPr bwMode="auto">
          <a:xfrm>
            <a:off x="536575" y="2230438"/>
            <a:ext cx="892175" cy="110331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1734" name="Rectangle 6"/>
          <p:cNvSpPr>
            <a:spLocks noChangeArrowheads="1"/>
          </p:cNvSpPr>
          <p:nvPr/>
        </p:nvSpPr>
        <p:spPr bwMode="auto">
          <a:xfrm rot="-1253201">
            <a:off x="569913" y="3030538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1735" name="Rectangle 7"/>
          <p:cNvSpPr>
            <a:spLocks noChangeArrowheads="1"/>
          </p:cNvSpPr>
          <p:nvPr/>
        </p:nvSpPr>
        <p:spPr bwMode="auto">
          <a:xfrm rot="-1253201">
            <a:off x="3875088" y="2970213"/>
            <a:ext cx="63500" cy="587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1736" name="Rectangle 8"/>
          <p:cNvSpPr>
            <a:spLocks noChangeArrowheads="1"/>
          </p:cNvSpPr>
          <p:nvPr/>
        </p:nvSpPr>
        <p:spPr bwMode="auto">
          <a:xfrm rot="-1480036">
            <a:off x="3884613" y="3011488"/>
            <a:ext cx="68262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1737" name="Oval 9"/>
          <p:cNvSpPr>
            <a:spLocks noChangeArrowheads="1"/>
          </p:cNvSpPr>
          <p:nvPr/>
        </p:nvSpPr>
        <p:spPr bwMode="auto">
          <a:xfrm>
            <a:off x="1639888" y="3184525"/>
            <a:ext cx="2027237" cy="1447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1738" name="Rectangle 10"/>
          <p:cNvSpPr>
            <a:spLocks noChangeArrowheads="1"/>
          </p:cNvSpPr>
          <p:nvPr/>
        </p:nvSpPr>
        <p:spPr bwMode="auto">
          <a:xfrm rot="297225">
            <a:off x="1793875" y="2936875"/>
            <a:ext cx="149225" cy="7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1739" name="Rectangle 11"/>
          <p:cNvSpPr>
            <a:spLocks noChangeArrowheads="1"/>
          </p:cNvSpPr>
          <p:nvPr/>
        </p:nvSpPr>
        <p:spPr bwMode="auto">
          <a:xfrm rot="-2841120">
            <a:off x="1880394" y="2896394"/>
            <a:ext cx="61913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1740" name="Rectangle 12"/>
          <p:cNvSpPr>
            <a:spLocks noChangeArrowheads="1"/>
          </p:cNvSpPr>
          <p:nvPr/>
        </p:nvSpPr>
        <p:spPr bwMode="auto">
          <a:xfrm rot="1403322">
            <a:off x="1730375" y="2913063"/>
            <a:ext cx="149225" cy="7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1741" name="Rectangle 13"/>
          <p:cNvSpPr>
            <a:spLocks noChangeArrowheads="1"/>
          </p:cNvSpPr>
          <p:nvPr/>
        </p:nvSpPr>
        <p:spPr bwMode="auto">
          <a:xfrm>
            <a:off x="1204913" y="2982913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01742" name="Group 14"/>
          <p:cNvGrpSpPr>
            <a:grpSpLocks/>
          </p:cNvGrpSpPr>
          <p:nvPr/>
        </p:nvGrpSpPr>
        <p:grpSpPr bwMode="auto">
          <a:xfrm rot="1180819">
            <a:off x="1287463" y="2833688"/>
            <a:ext cx="323850" cy="230187"/>
            <a:chOff x="1385" y="1542"/>
            <a:chExt cx="204" cy="145"/>
          </a:xfrm>
        </p:grpSpPr>
        <p:sp>
          <p:nvSpPr>
            <p:cNvPr id="201743" name="Rectangle 15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1744" name="Rectangle 16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1745" name="Rectangle 17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201746" name="Group 18"/>
          <p:cNvGrpSpPr>
            <a:grpSpLocks/>
          </p:cNvGrpSpPr>
          <p:nvPr/>
        </p:nvGrpSpPr>
        <p:grpSpPr bwMode="auto">
          <a:xfrm>
            <a:off x="3833813" y="2220913"/>
            <a:ext cx="1074737" cy="1103312"/>
            <a:chOff x="1871" y="1300"/>
            <a:chExt cx="677" cy="695"/>
          </a:xfrm>
        </p:grpSpPr>
        <p:sp>
          <p:nvSpPr>
            <p:cNvPr id="201747" name="Oval 19"/>
            <p:cNvSpPr>
              <a:spLocks noChangeArrowheads="1"/>
            </p:cNvSpPr>
            <p:nvPr/>
          </p:nvSpPr>
          <p:spPr bwMode="auto">
            <a:xfrm>
              <a:off x="1871" y="1300"/>
              <a:ext cx="562" cy="69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1748" name="Rectangle 20"/>
            <p:cNvSpPr>
              <a:spLocks noChangeArrowheads="1"/>
            </p:cNvSpPr>
            <p:nvPr/>
          </p:nvSpPr>
          <p:spPr bwMode="auto">
            <a:xfrm rot="-1253201">
              <a:off x="1892" y="1804"/>
              <a:ext cx="54" cy="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1749" name="Rectangle 21"/>
            <p:cNvSpPr>
              <a:spLocks noChangeArrowheads="1"/>
            </p:cNvSpPr>
            <p:nvPr/>
          </p:nvSpPr>
          <p:spPr bwMode="auto">
            <a:xfrm>
              <a:off x="2292" y="1774"/>
              <a:ext cx="232" cy="1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grpSp>
          <p:nvGrpSpPr>
            <p:cNvPr id="201750" name="Group 22"/>
            <p:cNvGrpSpPr>
              <a:grpSpLocks/>
            </p:cNvGrpSpPr>
            <p:nvPr/>
          </p:nvGrpSpPr>
          <p:grpSpPr bwMode="auto">
            <a:xfrm rot="1180819">
              <a:off x="2344" y="1680"/>
              <a:ext cx="204" cy="145"/>
              <a:chOff x="1385" y="1542"/>
              <a:chExt cx="204" cy="145"/>
            </a:xfrm>
          </p:grpSpPr>
          <p:sp>
            <p:nvSpPr>
              <p:cNvPr id="201751" name="Rectangle 23"/>
              <p:cNvSpPr>
                <a:spLocks noChangeArrowheads="1"/>
              </p:cNvSpPr>
              <p:nvPr/>
            </p:nvSpPr>
            <p:spPr bwMode="auto">
              <a:xfrm rot="2700000">
                <a:off x="1504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01752" name="Rectangle 24"/>
              <p:cNvSpPr>
                <a:spLocks noChangeArrowheads="1"/>
              </p:cNvSpPr>
              <p:nvPr/>
            </p:nvSpPr>
            <p:spPr bwMode="auto">
              <a:xfrm rot="18900000">
                <a:off x="1385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01753" name="Rectangle 25"/>
              <p:cNvSpPr>
                <a:spLocks noChangeArrowheads="1"/>
              </p:cNvSpPr>
              <p:nvPr/>
            </p:nvSpPr>
            <p:spPr bwMode="auto">
              <a:xfrm rot="2700000">
                <a:off x="1444" y="1653"/>
                <a:ext cx="34" cy="3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  <p:sp>
        <p:nvSpPr>
          <p:cNvPr id="201754" name="Rectangle 26"/>
          <p:cNvSpPr>
            <a:spLocks noChangeArrowheads="1"/>
          </p:cNvSpPr>
          <p:nvPr/>
        </p:nvSpPr>
        <p:spPr bwMode="auto">
          <a:xfrm rot="-1253201">
            <a:off x="7415213" y="3065463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1755" name="Rectangle 27"/>
          <p:cNvSpPr>
            <a:spLocks noChangeArrowheads="1"/>
          </p:cNvSpPr>
          <p:nvPr/>
        </p:nvSpPr>
        <p:spPr bwMode="auto">
          <a:xfrm>
            <a:off x="1601788" y="3470275"/>
            <a:ext cx="368300" cy="179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1756" name="Oval 28"/>
          <p:cNvSpPr>
            <a:spLocks noChangeArrowheads="1"/>
          </p:cNvSpPr>
          <p:nvPr/>
        </p:nvSpPr>
        <p:spPr bwMode="auto">
          <a:xfrm>
            <a:off x="80963" y="30305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0</a:t>
            </a:r>
          </a:p>
        </p:txBody>
      </p:sp>
      <p:grpSp>
        <p:nvGrpSpPr>
          <p:cNvPr id="201757" name="Group 29"/>
          <p:cNvGrpSpPr>
            <a:grpSpLocks/>
          </p:cNvGrpSpPr>
          <p:nvPr/>
        </p:nvGrpSpPr>
        <p:grpSpPr bwMode="auto">
          <a:xfrm rot="2908492">
            <a:off x="1756569" y="3337719"/>
            <a:ext cx="323850" cy="230188"/>
            <a:chOff x="1385" y="1542"/>
            <a:chExt cx="204" cy="145"/>
          </a:xfrm>
        </p:grpSpPr>
        <p:sp>
          <p:nvSpPr>
            <p:cNvPr id="201758" name="Rectangle 30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1759" name="Rectangle 31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1760" name="Rectangle 32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01761" name="Rectangle 33"/>
          <p:cNvSpPr>
            <a:spLocks noChangeArrowheads="1"/>
          </p:cNvSpPr>
          <p:nvPr/>
        </p:nvSpPr>
        <p:spPr bwMode="auto">
          <a:xfrm>
            <a:off x="3413125" y="4178300"/>
            <a:ext cx="384175" cy="31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01762" name="Group 34"/>
          <p:cNvGrpSpPr>
            <a:grpSpLocks/>
          </p:cNvGrpSpPr>
          <p:nvPr/>
        </p:nvGrpSpPr>
        <p:grpSpPr bwMode="auto">
          <a:xfrm rot="14269727">
            <a:off x="3156744" y="4290219"/>
            <a:ext cx="323850" cy="230188"/>
            <a:chOff x="1385" y="1542"/>
            <a:chExt cx="204" cy="145"/>
          </a:xfrm>
        </p:grpSpPr>
        <p:sp>
          <p:nvSpPr>
            <p:cNvPr id="201763" name="Rectangle 35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1764" name="Rectangle 36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1765" name="Rectangle 37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01766" name="Oval 38"/>
          <p:cNvSpPr>
            <a:spLocks noChangeArrowheads="1"/>
          </p:cNvSpPr>
          <p:nvPr/>
        </p:nvSpPr>
        <p:spPr bwMode="auto">
          <a:xfrm>
            <a:off x="5038725" y="3127375"/>
            <a:ext cx="2027238" cy="1447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1767" name="Rectangle 39"/>
          <p:cNvSpPr>
            <a:spLocks noChangeArrowheads="1"/>
          </p:cNvSpPr>
          <p:nvPr/>
        </p:nvSpPr>
        <p:spPr bwMode="auto">
          <a:xfrm>
            <a:off x="4953000" y="3468688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01768" name="Group 40"/>
          <p:cNvGrpSpPr>
            <a:grpSpLocks/>
          </p:cNvGrpSpPr>
          <p:nvPr/>
        </p:nvGrpSpPr>
        <p:grpSpPr bwMode="auto">
          <a:xfrm rot="2908492">
            <a:off x="5099844" y="3344069"/>
            <a:ext cx="323850" cy="230188"/>
            <a:chOff x="1385" y="1542"/>
            <a:chExt cx="204" cy="145"/>
          </a:xfrm>
        </p:grpSpPr>
        <p:sp>
          <p:nvSpPr>
            <p:cNvPr id="201769" name="Rectangle 41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1770" name="Rectangle 42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1771" name="Rectangle 43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01772" name="Rectangle 44"/>
          <p:cNvSpPr>
            <a:spLocks noChangeArrowheads="1"/>
          </p:cNvSpPr>
          <p:nvPr/>
        </p:nvSpPr>
        <p:spPr bwMode="auto">
          <a:xfrm>
            <a:off x="6843713" y="4073525"/>
            <a:ext cx="384175" cy="31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201773" name="Group 45"/>
          <p:cNvGrpSpPr>
            <a:grpSpLocks/>
          </p:cNvGrpSpPr>
          <p:nvPr/>
        </p:nvGrpSpPr>
        <p:grpSpPr bwMode="auto">
          <a:xfrm rot="14269727">
            <a:off x="6627019" y="4193381"/>
            <a:ext cx="323850" cy="230188"/>
            <a:chOff x="1385" y="1542"/>
            <a:chExt cx="204" cy="145"/>
          </a:xfrm>
        </p:grpSpPr>
        <p:sp>
          <p:nvSpPr>
            <p:cNvPr id="201774" name="Rectangle 46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1775" name="Rectangle 47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1776" name="Rectangle 48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201777" name="Text Box 49"/>
          <p:cNvSpPr txBox="1">
            <a:spLocks noChangeArrowheads="1"/>
          </p:cNvSpPr>
          <p:nvPr/>
        </p:nvSpPr>
        <p:spPr bwMode="auto">
          <a:xfrm>
            <a:off x="5365750" y="4549775"/>
            <a:ext cx="1516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Contact</a:t>
            </a:r>
          </a:p>
        </p:txBody>
      </p:sp>
      <p:sp>
        <p:nvSpPr>
          <p:cNvPr id="201778" name="Text Box 50"/>
          <p:cNvSpPr txBox="1">
            <a:spLocks noChangeArrowheads="1"/>
          </p:cNvSpPr>
          <p:nvPr/>
        </p:nvSpPr>
        <p:spPr bwMode="auto">
          <a:xfrm>
            <a:off x="1550988" y="4591050"/>
            <a:ext cx="22558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Finger</a:t>
            </a:r>
          </a:p>
          <a:p>
            <a:pPr algn="ctr"/>
            <a:r>
              <a:rPr lang="en-US" sz="3000">
                <a:latin typeface="Trebuchet MS" pitchFamily="34" charset="0"/>
              </a:rPr>
              <a:t>Behind Back</a:t>
            </a:r>
          </a:p>
        </p:txBody>
      </p:sp>
      <p:sp>
        <p:nvSpPr>
          <p:cNvPr id="201779" name="Text Box 51"/>
          <p:cNvSpPr txBox="1">
            <a:spLocks noChangeArrowheads="1"/>
          </p:cNvSpPr>
          <p:nvPr/>
        </p:nvSpPr>
        <p:spPr bwMode="auto">
          <a:xfrm>
            <a:off x="1938338" y="2170113"/>
            <a:ext cx="15303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Remove</a:t>
            </a:r>
          </a:p>
          <a:p>
            <a:pPr algn="ctr"/>
            <a:r>
              <a:rPr lang="en-US" sz="3000">
                <a:latin typeface="Trebuchet MS" pitchFamily="34" charset="0"/>
              </a:rPr>
              <a:t>Finger</a:t>
            </a:r>
          </a:p>
        </p:txBody>
      </p:sp>
      <p:sp>
        <p:nvSpPr>
          <p:cNvPr id="201780" name="Rectangle 52"/>
          <p:cNvSpPr>
            <a:spLocks noChangeArrowheads="1"/>
          </p:cNvSpPr>
          <p:nvPr/>
        </p:nvSpPr>
        <p:spPr bwMode="auto">
          <a:xfrm>
            <a:off x="5051425" y="3032125"/>
            <a:ext cx="2201863" cy="1098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1781" name="Oval 53"/>
          <p:cNvSpPr>
            <a:spLocks noChangeArrowheads="1"/>
          </p:cNvSpPr>
          <p:nvPr/>
        </p:nvSpPr>
        <p:spPr bwMode="auto">
          <a:xfrm>
            <a:off x="3379788" y="30178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1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0" y="1104900"/>
            <a:ext cx="9144000" cy="4710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99683" name="Text Box 3"/>
          <p:cNvSpPr txBox="1">
            <a:spLocks noChangeArrowheads="1"/>
          </p:cNvSpPr>
          <p:nvPr/>
        </p:nvSpPr>
        <p:spPr bwMode="auto">
          <a:xfrm>
            <a:off x="346075" y="1196975"/>
            <a:ext cx="13747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Out of </a:t>
            </a:r>
          </a:p>
          <a:p>
            <a:pPr algn="ctr"/>
            <a:r>
              <a:rPr lang="en-US" sz="3000">
                <a:latin typeface="Trebuchet MS" pitchFamily="34" charset="0"/>
              </a:rPr>
              <a:t>Range</a:t>
            </a:r>
          </a:p>
        </p:txBody>
      </p:sp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3486150" y="1593850"/>
            <a:ext cx="16398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Tracking</a:t>
            </a:r>
          </a:p>
        </p:txBody>
      </p:sp>
      <p:sp>
        <p:nvSpPr>
          <p:cNvPr id="199685" name="Oval 5"/>
          <p:cNvSpPr>
            <a:spLocks noChangeArrowheads="1"/>
          </p:cNvSpPr>
          <p:nvPr/>
        </p:nvSpPr>
        <p:spPr bwMode="auto">
          <a:xfrm>
            <a:off x="536575" y="2230438"/>
            <a:ext cx="892175" cy="110331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9686" name="Rectangle 6"/>
          <p:cNvSpPr>
            <a:spLocks noChangeArrowheads="1"/>
          </p:cNvSpPr>
          <p:nvPr/>
        </p:nvSpPr>
        <p:spPr bwMode="auto">
          <a:xfrm rot="-1253201">
            <a:off x="569913" y="3030538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9687" name="Rectangle 7"/>
          <p:cNvSpPr>
            <a:spLocks noChangeArrowheads="1"/>
          </p:cNvSpPr>
          <p:nvPr/>
        </p:nvSpPr>
        <p:spPr bwMode="auto">
          <a:xfrm rot="-1253201">
            <a:off x="3875088" y="2970213"/>
            <a:ext cx="63500" cy="587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 rot="-1480036">
            <a:off x="3884613" y="3011488"/>
            <a:ext cx="68262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9689" name="Oval 9"/>
          <p:cNvSpPr>
            <a:spLocks noChangeArrowheads="1"/>
          </p:cNvSpPr>
          <p:nvPr/>
        </p:nvSpPr>
        <p:spPr bwMode="auto">
          <a:xfrm>
            <a:off x="1639888" y="3184525"/>
            <a:ext cx="2027237" cy="1447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 rot="297225">
            <a:off x="1793875" y="2936875"/>
            <a:ext cx="149225" cy="7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9691" name="Rectangle 11"/>
          <p:cNvSpPr>
            <a:spLocks noChangeArrowheads="1"/>
          </p:cNvSpPr>
          <p:nvPr/>
        </p:nvSpPr>
        <p:spPr bwMode="auto">
          <a:xfrm rot="-2841120">
            <a:off x="1880394" y="2896394"/>
            <a:ext cx="61913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9692" name="Rectangle 12"/>
          <p:cNvSpPr>
            <a:spLocks noChangeArrowheads="1"/>
          </p:cNvSpPr>
          <p:nvPr/>
        </p:nvSpPr>
        <p:spPr bwMode="auto">
          <a:xfrm rot="1403322">
            <a:off x="1730375" y="2913063"/>
            <a:ext cx="149225" cy="7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9693" name="Rectangle 13"/>
          <p:cNvSpPr>
            <a:spLocks noChangeArrowheads="1"/>
          </p:cNvSpPr>
          <p:nvPr/>
        </p:nvSpPr>
        <p:spPr bwMode="auto">
          <a:xfrm>
            <a:off x="1204913" y="2982913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99694" name="Group 14"/>
          <p:cNvGrpSpPr>
            <a:grpSpLocks/>
          </p:cNvGrpSpPr>
          <p:nvPr/>
        </p:nvGrpSpPr>
        <p:grpSpPr bwMode="auto">
          <a:xfrm rot="1180819">
            <a:off x="1287463" y="2833688"/>
            <a:ext cx="323850" cy="230187"/>
            <a:chOff x="1385" y="1542"/>
            <a:chExt cx="204" cy="145"/>
          </a:xfrm>
        </p:grpSpPr>
        <p:sp>
          <p:nvSpPr>
            <p:cNvPr id="199695" name="Rectangle 15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9696" name="Rectangle 16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9697" name="Rectangle 17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199698" name="Group 18"/>
          <p:cNvGrpSpPr>
            <a:grpSpLocks/>
          </p:cNvGrpSpPr>
          <p:nvPr/>
        </p:nvGrpSpPr>
        <p:grpSpPr bwMode="auto">
          <a:xfrm>
            <a:off x="3833813" y="2220913"/>
            <a:ext cx="1074737" cy="1103312"/>
            <a:chOff x="1871" y="1300"/>
            <a:chExt cx="677" cy="695"/>
          </a:xfrm>
        </p:grpSpPr>
        <p:sp>
          <p:nvSpPr>
            <p:cNvPr id="199699" name="Oval 19"/>
            <p:cNvSpPr>
              <a:spLocks noChangeArrowheads="1"/>
            </p:cNvSpPr>
            <p:nvPr/>
          </p:nvSpPr>
          <p:spPr bwMode="auto">
            <a:xfrm>
              <a:off x="1871" y="1300"/>
              <a:ext cx="562" cy="69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9700" name="Rectangle 20"/>
            <p:cNvSpPr>
              <a:spLocks noChangeArrowheads="1"/>
            </p:cNvSpPr>
            <p:nvPr/>
          </p:nvSpPr>
          <p:spPr bwMode="auto">
            <a:xfrm rot="-1253201">
              <a:off x="1892" y="1804"/>
              <a:ext cx="54" cy="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9701" name="Rectangle 21"/>
            <p:cNvSpPr>
              <a:spLocks noChangeArrowheads="1"/>
            </p:cNvSpPr>
            <p:nvPr/>
          </p:nvSpPr>
          <p:spPr bwMode="auto">
            <a:xfrm>
              <a:off x="2292" y="1774"/>
              <a:ext cx="232" cy="1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grpSp>
          <p:nvGrpSpPr>
            <p:cNvPr id="199702" name="Group 22"/>
            <p:cNvGrpSpPr>
              <a:grpSpLocks/>
            </p:cNvGrpSpPr>
            <p:nvPr/>
          </p:nvGrpSpPr>
          <p:grpSpPr bwMode="auto">
            <a:xfrm rot="1180819">
              <a:off x="2344" y="1680"/>
              <a:ext cx="204" cy="145"/>
              <a:chOff x="1385" y="1542"/>
              <a:chExt cx="204" cy="145"/>
            </a:xfrm>
          </p:grpSpPr>
          <p:sp>
            <p:nvSpPr>
              <p:cNvPr id="199703" name="Rectangle 23"/>
              <p:cNvSpPr>
                <a:spLocks noChangeArrowheads="1"/>
              </p:cNvSpPr>
              <p:nvPr/>
            </p:nvSpPr>
            <p:spPr bwMode="auto">
              <a:xfrm rot="2700000">
                <a:off x="1504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99704" name="Rectangle 24"/>
              <p:cNvSpPr>
                <a:spLocks noChangeArrowheads="1"/>
              </p:cNvSpPr>
              <p:nvPr/>
            </p:nvSpPr>
            <p:spPr bwMode="auto">
              <a:xfrm rot="18900000">
                <a:off x="1385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99705" name="Rectangle 25"/>
              <p:cNvSpPr>
                <a:spLocks noChangeArrowheads="1"/>
              </p:cNvSpPr>
              <p:nvPr/>
            </p:nvSpPr>
            <p:spPr bwMode="auto">
              <a:xfrm rot="2700000">
                <a:off x="1444" y="1653"/>
                <a:ext cx="34" cy="3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  <p:sp>
        <p:nvSpPr>
          <p:cNvPr id="199706" name="Rectangle 26"/>
          <p:cNvSpPr>
            <a:spLocks noChangeArrowheads="1"/>
          </p:cNvSpPr>
          <p:nvPr/>
        </p:nvSpPr>
        <p:spPr bwMode="auto">
          <a:xfrm rot="-1253201">
            <a:off x="7415213" y="3065463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9707" name="Rectangle 27"/>
          <p:cNvSpPr>
            <a:spLocks noChangeArrowheads="1"/>
          </p:cNvSpPr>
          <p:nvPr/>
        </p:nvSpPr>
        <p:spPr bwMode="auto">
          <a:xfrm>
            <a:off x="1601788" y="3470275"/>
            <a:ext cx="368300" cy="179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9708" name="Oval 28"/>
          <p:cNvSpPr>
            <a:spLocks noChangeArrowheads="1"/>
          </p:cNvSpPr>
          <p:nvPr/>
        </p:nvSpPr>
        <p:spPr bwMode="auto">
          <a:xfrm>
            <a:off x="80963" y="30305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0</a:t>
            </a:r>
          </a:p>
        </p:txBody>
      </p:sp>
      <p:grpSp>
        <p:nvGrpSpPr>
          <p:cNvPr id="199709" name="Group 29"/>
          <p:cNvGrpSpPr>
            <a:grpSpLocks/>
          </p:cNvGrpSpPr>
          <p:nvPr/>
        </p:nvGrpSpPr>
        <p:grpSpPr bwMode="auto">
          <a:xfrm rot="2908492">
            <a:off x="1756569" y="3337719"/>
            <a:ext cx="323850" cy="230188"/>
            <a:chOff x="1385" y="1542"/>
            <a:chExt cx="204" cy="145"/>
          </a:xfrm>
        </p:grpSpPr>
        <p:sp>
          <p:nvSpPr>
            <p:cNvPr id="199710" name="Rectangle 30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9711" name="Rectangle 31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9712" name="Rectangle 32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99713" name="Rectangle 33"/>
          <p:cNvSpPr>
            <a:spLocks noChangeArrowheads="1"/>
          </p:cNvSpPr>
          <p:nvPr/>
        </p:nvSpPr>
        <p:spPr bwMode="auto">
          <a:xfrm>
            <a:off x="3413125" y="4178300"/>
            <a:ext cx="384175" cy="31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99714" name="Group 34"/>
          <p:cNvGrpSpPr>
            <a:grpSpLocks/>
          </p:cNvGrpSpPr>
          <p:nvPr/>
        </p:nvGrpSpPr>
        <p:grpSpPr bwMode="auto">
          <a:xfrm rot="14269727">
            <a:off x="3156744" y="4290219"/>
            <a:ext cx="323850" cy="230188"/>
            <a:chOff x="1385" y="1542"/>
            <a:chExt cx="204" cy="145"/>
          </a:xfrm>
        </p:grpSpPr>
        <p:sp>
          <p:nvSpPr>
            <p:cNvPr id="199715" name="Rectangle 35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9716" name="Rectangle 36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9717" name="Rectangle 37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99718" name="Oval 38"/>
          <p:cNvSpPr>
            <a:spLocks noChangeArrowheads="1"/>
          </p:cNvSpPr>
          <p:nvPr/>
        </p:nvSpPr>
        <p:spPr bwMode="auto">
          <a:xfrm>
            <a:off x="5038725" y="3127375"/>
            <a:ext cx="2027238" cy="1447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9719" name="Rectangle 39"/>
          <p:cNvSpPr>
            <a:spLocks noChangeArrowheads="1"/>
          </p:cNvSpPr>
          <p:nvPr/>
        </p:nvSpPr>
        <p:spPr bwMode="auto">
          <a:xfrm>
            <a:off x="4953000" y="3468688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99720" name="Group 40"/>
          <p:cNvGrpSpPr>
            <a:grpSpLocks/>
          </p:cNvGrpSpPr>
          <p:nvPr/>
        </p:nvGrpSpPr>
        <p:grpSpPr bwMode="auto">
          <a:xfrm rot="2908492">
            <a:off x="5099844" y="3344069"/>
            <a:ext cx="323850" cy="230188"/>
            <a:chOff x="1385" y="1542"/>
            <a:chExt cx="204" cy="145"/>
          </a:xfrm>
        </p:grpSpPr>
        <p:sp>
          <p:nvSpPr>
            <p:cNvPr id="199721" name="Rectangle 41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9722" name="Rectangle 42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9723" name="Rectangle 43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99724" name="Rectangle 44"/>
          <p:cNvSpPr>
            <a:spLocks noChangeArrowheads="1"/>
          </p:cNvSpPr>
          <p:nvPr/>
        </p:nvSpPr>
        <p:spPr bwMode="auto">
          <a:xfrm>
            <a:off x="6843713" y="4073525"/>
            <a:ext cx="384175" cy="31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99725" name="Group 45"/>
          <p:cNvGrpSpPr>
            <a:grpSpLocks/>
          </p:cNvGrpSpPr>
          <p:nvPr/>
        </p:nvGrpSpPr>
        <p:grpSpPr bwMode="auto">
          <a:xfrm rot="14269727">
            <a:off x="6627019" y="4193381"/>
            <a:ext cx="323850" cy="230188"/>
            <a:chOff x="1385" y="1542"/>
            <a:chExt cx="204" cy="145"/>
          </a:xfrm>
        </p:grpSpPr>
        <p:sp>
          <p:nvSpPr>
            <p:cNvPr id="199726" name="Rectangle 46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9727" name="Rectangle 47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9728" name="Rectangle 48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99731" name="Text Box 51"/>
          <p:cNvSpPr txBox="1">
            <a:spLocks noChangeArrowheads="1"/>
          </p:cNvSpPr>
          <p:nvPr/>
        </p:nvSpPr>
        <p:spPr bwMode="auto">
          <a:xfrm>
            <a:off x="5365750" y="4549775"/>
            <a:ext cx="1516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Contact</a:t>
            </a:r>
          </a:p>
        </p:txBody>
      </p:sp>
      <p:sp>
        <p:nvSpPr>
          <p:cNvPr id="199733" name="Text Box 53"/>
          <p:cNvSpPr txBox="1">
            <a:spLocks noChangeArrowheads="1"/>
          </p:cNvSpPr>
          <p:nvPr/>
        </p:nvSpPr>
        <p:spPr bwMode="auto">
          <a:xfrm>
            <a:off x="1550988" y="4591050"/>
            <a:ext cx="22558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Finger</a:t>
            </a:r>
          </a:p>
          <a:p>
            <a:pPr algn="ctr"/>
            <a:r>
              <a:rPr lang="en-US" sz="3000">
                <a:latin typeface="Trebuchet MS" pitchFamily="34" charset="0"/>
              </a:rPr>
              <a:t>Behind Back</a:t>
            </a:r>
          </a:p>
        </p:txBody>
      </p:sp>
      <p:sp>
        <p:nvSpPr>
          <p:cNvPr id="199734" name="Text Box 54"/>
          <p:cNvSpPr txBox="1">
            <a:spLocks noChangeArrowheads="1"/>
          </p:cNvSpPr>
          <p:nvPr/>
        </p:nvSpPr>
        <p:spPr bwMode="auto">
          <a:xfrm>
            <a:off x="1938338" y="2170113"/>
            <a:ext cx="15303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Remove</a:t>
            </a:r>
          </a:p>
          <a:p>
            <a:pPr algn="ctr"/>
            <a:r>
              <a:rPr lang="en-US" sz="3000">
                <a:latin typeface="Trebuchet MS" pitchFamily="34" charset="0"/>
              </a:rPr>
              <a:t>Finger</a:t>
            </a:r>
          </a:p>
        </p:txBody>
      </p:sp>
      <p:sp>
        <p:nvSpPr>
          <p:cNvPr id="199735" name="Rectangle 55"/>
          <p:cNvSpPr>
            <a:spLocks noChangeArrowheads="1"/>
          </p:cNvSpPr>
          <p:nvPr/>
        </p:nvSpPr>
        <p:spPr bwMode="auto">
          <a:xfrm>
            <a:off x="5051425" y="3032125"/>
            <a:ext cx="2057400" cy="717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9729" name="Oval 49"/>
          <p:cNvSpPr>
            <a:spLocks noChangeArrowheads="1"/>
          </p:cNvSpPr>
          <p:nvPr/>
        </p:nvSpPr>
        <p:spPr bwMode="auto">
          <a:xfrm>
            <a:off x="3379788" y="30178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1</a:t>
            </a:r>
          </a:p>
        </p:txBody>
      </p:sp>
      <p:sp>
        <p:nvSpPr>
          <p:cNvPr id="199730" name="Oval 50"/>
          <p:cNvSpPr>
            <a:spLocks noChangeArrowheads="1"/>
          </p:cNvSpPr>
          <p:nvPr/>
        </p:nvSpPr>
        <p:spPr bwMode="auto">
          <a:xfrm>
            <a:off x="6894513" y="302418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2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0" y="1104900"/>
            <a:ext cx="9144000" cy="4710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346075" y="1196975"/>
            <a:ext cx="13747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Out of </a:t>
            </a:r>
          </a:p>
          <a:p>
            <a:pPr algn="ctr"/>
            <a:r>
              <a:rPr lang="en-US" sz="3000">
                <a:latin typeface="Trebuchet MS" pitchFamily="34" charset="0"/>
              </a:rPr>
              <a:t>Range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3486150" y="1593850"/>
            <a:ext cx="16398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Tracking</a:t>
            </a:r>
          </a:p>
        </p:txBody>
      </p:sp>
      <p:sp>
        <p:nvSpPr>
          <p:cNvPr id="191500" name="Oval 12"/>
          <p:cNvSpPr>
            <a:spLocks noChangeArrowheads="1"/>
          </p:cNvSpPr>
          <p:nvPr/>
        </p:nvSpPr>
        <p:spPr bwMode="auto">
          <a:xfrm>
            <a:off x="536575" y="2230438"/>
            <a:ext cx="892175" cy="110331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1501" name="Rectangle 13"/>
          <p:cNvSpPr>
            <a:spLocks noChangeArrowheads="1"/>
          </p:cNvSpPr>
          <p:nvPr/>
        </p:nvSpPr>
        <p:spPr bwMode="auto">
          <a:xfrm rot="-1253201">
            <a:off x="569913" y="3030538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1502" name="Rectangle 14"/>
          <p:cNvSpPr>
            <a:spLocks noChangeArrowheads="1"/>
          </p:cNvSpPr>
          <p:nvPr/>
        </p:nvSpPr>
        <p:spPr bwMode="auto">
          <a:xfrm rot="-1253201">
            <a:off x="3875088" y="2970213"/>
            <a:ext cx="63500" cy="587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1503" name="Rectangle 15"/>
          <p:cNvSpPr>
            <a:spLocks noChangeArrowheads="1"/>
          </p:cNvSpPr>
          <p:nvPr/>
        </p:nvSpPr>
        <p:spPr bwMode="auto">
          <a:xfrm rot="-1480036">
            <a:off x="3884613" y="3011488"/>
            <a:ext cx="68262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1504" name="Oval 16"/>
          <p:cNvSpPr>
            <a:spLocks noChangeArrowheads="1"/>
          </p:cNvSpPr>
          <p:nvPr/>
        </p:nvSpPr>
        <p:spPr bwMode="auto">
          <a:xfrm>
            <a:off x="1639888" y="3184525"/>
            <a:ext cx="2027237" cy="1447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1505" name="Rectangle 17"/>
          <p:cNvSpPr>
            <a:spLocks noChangeArrowheads="1"/>
          </p:cNvSpPr>
          <p:nvPr/>
        </p:nvSpPr>
        <p:spPr bwMode="auto">
          <a:xfrm rot="297225">
            <a:off x="1793875" y="2936875"/>
            <a:ext cx="149225" cy="7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1506" name="Rectangle 18"/>
          <p:cNvSpPr>
            <a:spLocks noChangeArrowheads="1"/>
          </p:cNvSpPr>
          <p:nvPr/>
        </p:nvSpPr>
        <p:spPr bwMode="auto">
          <a:xfrm rot="-2841120">
            <a:off x="1880394" y="2896394"/>
            <a:ext cx="61913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1507" name="Rectangle 19"/>
          <p:cNvSpPr>
            <a:spLocks noChangeArrowheads="1"/>
          </p:cNvSpPr>
          <p:nvPr/>
        </p:nvSpPr>
        <p:spPr bwMode="auto">
          <a:xfrm rot="1403322">
            <a:off x="1730375" y="2913063"/>
            <a:ext cx="149225" cy="7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1508" name="Rectangle 20"/>
          <p:cNvSpPr>
            <a:spLocks noChangeArrowheads="1"/>
          </p:cNvSpPr>
          <p:nvPr/>
        </p:nvSpPr>
        <p:spPr bwMode="auto">
          <a:xfrm>
            <a:off x="1204913" y="2982913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91509" name="Group 21"/>
          <p:cNvGrpSpPr>
            <a:grpSpLocks/>
          </p:cNvGrpSpPr>
          <p:nvPr/>
        </p:nvGrpSpPr>
        <p:grpSpPr bwMode="auto">
          <a:xfrm rot="1180819">
            <a:off x="1287463" y="2833688"/>
            <a:ext cx="323850" cy="230187"/>
            <a:chOff x="1385" y="1542"/>
            <a:chExt cx="204" cy="145"/>
          </a:xfrm>
        </p:grpSpPr>
        <p:sp>
          <p:nvSpPr>
            <p:cNvPr id="191510" name="Rectangle 22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1511" name="Rectangle 23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1512" name="Rectangle 24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191513" name="Group 25"/>
          <p:cNvGrpSpPr>
            <a:grpSpLocks/>
          </p:cNvGrpSpPr>
          <p:nvPr/>
        </p:nvGrpSpPr>
        <p:grpSpPr bwMode="auto">
          <a:xfrm>
            <a:off x="3833813" y="2220913"/>
            <a:ext cx="1074737" cy="1103312"/>
            <a:chOff x="1871" y="1300"/>
            <a:chExt cx="677" cy="695"/>
          </a:xfrm>
        </p:grpSpPr>
        <p:sp>
          <p:nvSpPr>
            <p:cNvPr id="191514" name="Oval 26"/>
            <p:cNvSpPr>
              <a:spLocks noChangeArrowheads="1"/>
            </p:cNvSpPr>
            <p:nvPr/>
          </p:nvSpPr>
          <p:spPr bwMode="auto">
            <a:xfrm>
              <a:off x="1871" y="1300"/>
              <a:ext cx="562" cy="69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1515" name="Rectangle 27"/>
            <p:cNvSpPr>
              <a:spLocks noChangeArrowheads="1"/>
            </p:cNvSpPr>
            <p:nvPr/>
          </p:nvSpPr>
          <p:spPr bwMode="auto">
            <a:xfrm rot="-1253201">
              <a:off x="1892" y="1804"/>
              <a:ext cx="54" cy="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1516" name="Rectangle 28"/>
            <p:cNvSpPr>
              <a:spLocks noChangeArrowheads="1"/>
            </p:cNvSpPr>
            <p:nvPr/>
          </p:nvSpPr>
          <p:spPr bwMode="auto">
            <a:xfrm>
              <a:off x="2292" y="1774"/>
              <a:ext cx="232" cy="1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grpSp>
          <p:nvGrpSpPr>
            <p:cNvPr id="191517" name="Group 29"/>
            <p:cNvGrpSpPr>
              <a:grpSpLocks/>
            </p:cNvGrpSpPr>
            <p:nvPr/>
          </p:nvGrpSpPr>
          <p:grpSpPr bwMode="auto">
            <a:xfrm rot="1180819">
              <a:off x="2344" y="1680"/>
              <a:ext cx="204" cy="145"/>
              <a:chOff x="1385" y="1542"/>
              <a:chExt cx="204" cy="145"/>
            </a:xfrm>
          </p:grpSpPr>
          <p:sp>
            <p:nvSpPr>
              <p:cNvPr id="191518" name="Rectangle 30"/>
              <p:cNvSpPr>
                <a:spLocks noChangeArrowheads="1"/>
              </p:cNvSpPr>
              <p:nvPr/>
            </p:nvSpPr>
            <p:spPr bwMode="auto">
              <a:xfrm rot="2700000">
                <a:off x="1504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91519" name="Rectangle 31"/>
              <p:cNvSpPr>
                <a:spLocks noChangeArrowheads="1"/>
              </p:cNvSpPr>
              <p:nvPr/>
            </p:nvSpPr>
            <p:spPr bwMode="auto">
              <a:xfrm rot="18900000">
                <a:off x="1385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91520" name="Rectangle 32"/>
              <p:cNvSpPr>
                <a:spLocks noChangeArrowheads="1"/>
              </p:cNvSpPr>
              <p:nvPr/>
            </p:nvSpPr>
            <p:spPr bwMode="auto">
              <a:xfrm rot="2700000">
                <a:off x="1444" y="1653"/>
                <a:ext cx="34" cy="3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  <p:sp>
        <p:nvSpPr>
          <p:cNvPr id="191521" name="Rectangle 33"/>
          <p:cNvSpPr>
            <a:spLocks noChangeArrowheads="1"/>
          </p:cNvSpPr>
          <p:nvPr/>
        </p:nvSpPr>
        <p:spPr bwMode="auto">
          <a:xfrm rot="-1253201">
            <a:off x="7415213" y="3065463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1530" name="Rectangle 42"/>
          <p:cNvSpPr>
            <a:spLocks noChangeArrowheads="1"/>
          </p:cNvSpPr>
          <p:nvPr/>
        </p:nvSpPr>
        <p:spPr bwMode="auto">
          <a:xfrm>
            <a:off x="1601788" y="3470275"/>
            <a:ext cx="368300" cy="179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1531" name="Oval 43"/>
          <p:cNvSpPr>
            <a:spLocks noChangeArrowheads="1"/>
          </p:cNvSpPr>
          <p:nvPr/>
        </p:nvSpPr>
        <p:spPr bwMode="auto">
          <a:xfrm>
            <a:off x="80963" y="30305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0</a:t>
            </a:r>
          </a:p>
        </p:txBody>
      </p:sp>
      <p:grpSp>
        <p:nvGrpSpPr>
          <p:cNvPr id="191532" name="Group 44"/>
          <p:cNvGrpSpPr>
            <a:grpSpLocks/>
          </p:cNvGrpSpPr>
          <p:nvPr/>
        </p:nvGrpSpPr>
        <p:grpSpPr bwMode="auto">
          <a:xfrm rot="2908492">
            <a:off x="1756569" y="3337719"/>
            <a:ext cx="323850" cy="230188"/>
            <a:chOff x="1385" y="1542"/>
            <a:chExt cx="204" cy="145"/>
          </a:xfrm>
        </p:grpSpPr>
        <p:sp>
          <p:nvSpPr>
            <p:cNvPr id="191533" name="Rectangle 45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1534" name="Rectangle 46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1535" name="Rectangle 47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91536" name="Rectangle 48"/>
          <p:cNvSpPr>
            <a:spLocks noChangeArrowheads="1"/>
          </p:cNvSpPr>
          <p:nvPr/>
        </p:nvSpPr>
        <p:spPr bwMode="auto">
          <a:xfrm>
            <a:off x="3413125" y="4178300"/>
            <a:ext cx="384175" cy="31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91537" name="Group 49"/>
          <p:cNvGrpSpPr>
            <a:grpSpLocks/>
          </p:cNvGrpSpPr>
          <p:nvPr/>
        </p:nvGrpSpPr>
        <p:grpSpPr bwMode="auto">
          <a:xfrm rot="14269727">
            <a:off x="3156744" y="4290219"/>
            <a:ext cx="323850" cy="230188"/>
            <a:chOff x="1385" y="1542"/>
            <a:chExt cx="204" cy="145"/>
          </a:xfrm>
        </p:grpSpPr>
        <p:sp>
          <p:nvSpPr>
            <p:cNvPr id="191538" name="Rectangle 50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1539" name="Rectangle 51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1540" name="Rectangle 52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91541" name="Oval 53"/>
          <p:cNvSpPr>
            <a:spLocks noChangeArrowheads="1"/>
          </p:cNvSpPr>
          <p:nvPr/>
        </p:nvSpPr>
        <p:spPr bwMode="auto">
          <a:xfrm>
            <a:off x="5038725" y="3127375"/>
            <a:ext cx="2027238" cy="1447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1542" name="Rectangle 54"/>
          <p:cNvSpPr>
            <a:spLocks noChangeArrowheads="1"/>
          </p:cNvSpPr>
          <p:nvPr/>
        </p:nvSpPr>
        <p:spPr bwMode="auto">
          <a:xfrm>
            <a:off x="4953000" y="3468688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91543" name="Group 55"/>
          <p:cNvGrpSpPr>
            <a:grpSpLocks/>
          </p:cNvGrpSpPr>
          <p:nvPr/>
        </p:nvGrpSpPr>
        <p:grpSpPr bwMode="auto">
          <a:xfrm rot="2908492">
            <a:off x="5099844" y="3344069"/>
            <a:ext cx="323850" cy="230188"/>
            <a:chOff x="1385" y="1542"/>
            <a:chExt cx="204" cy="145"/>
          </a:xfrm>
        </p:grpSpPr>
        <p:sp>
          <p:nvSpPr>
            <p:cNvPr id="191544" name="Rectangle 56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1545" name="Rectangle 57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1546" name="Rectangle 58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91547" name="Rectangle 59"/>
          <p:cNvSpPr>
            <a:spLocks noChangeArrowheads="1"/>
          </p:cNvSpPr>
          <p:nvPr/>
        </p:nvSpPr>
        <p:spPr bwMode="auto">
          <a:xfrm>
            <a:off x="6843713" y="4073525"/>
            <a:ext cx="384175" cy="31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91548" name="Group 60"/>
          <p:cNvGrpSpPr>
            <a:grpSpLocks/>
          </p:cNvGrpSpPr>
          <p:nvPr/>
        </p:nvGrpSpPr>
        <p:grpSpPr bwMode="auto">
          <a:xfrm rot="14269727">
            <a:off x="6627019" y="4193381"/>
            <a:ext cx="323850" cy="230188"/>
            <a:chOff x="1385" y="1542"/>
            <a:chExt cx="204" cy="145"/>
          </a:xfrm>
        </p:grpSpPr>
        <p:sp>
          <p:nvSpPr>
            <p:cNvPr id="191549" name="Rectangle 61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1550" name="Rectangle 62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1551" name="Rectangle 63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91552" name="Oval 64"/>
          <p:cNvSpPr>
            <a:spLocks noChangeArrowheads="1"/>
          </p:cNvSpPr>
          <p:nvPr/>
        </p:nvSpPr>
        <p:spPr bwMode="auto">
          <a:xfrm>
            <a:off x="3379788" y="30178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1</a:t>
            </a:r>
          </a:p>
        </p:txBody>
      </p:sp>
      <p:sp>
        <p:nvSpPr>
          <p:cNvPr id="191553" name="Oval 65"/>
          <p:cNvSpPr>
            <a:spLocks noChangeArrowheads="1"/>
          </p:cNvSpPr>
          <p:nvPr/>
        </p:nvSpPr>
        <p:spPr bwMode="auto">
          <a:xfrm>
            <a:off x="6894513" y="302418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2</a:t>
            </a:r>
          </a:p>
        </p:txBody>
      </p:sp>
      <p:sp>
        <p:nvSpPr>
          <p:cNvPr id="191554" name="Text Box 66"/>
          <p:cNvSpPr txBox="1">
            <a:spLocks noChangeArrowheads="1"/>
          </p:cNvSpPr>
          <p:nvPr/>
        </p:nvSpPr>
        <p:spPr bwMode="auto">
          <a:xfrm>
            <a:off x="5365750" y="4549775"/>
            <a:ext cx="1516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Contact</a:t>
            </a:r>
          </a:p>
        </p:txBody>
      </p:sp>
      <p:sp>
        <p:nvSpPr>
          <p:cNvPr id="191555" name="Text Box 67"/>
          <p:cNvSpPr txBox="1">
            <a:spLocks noChangeArrowheads="1"/>
          </p:cNvSpPr>
          <p:nvPr/>
        </p:nvSpPr>
        <p:spPr bwMode="auto">
          <a:xfrm>
            <a:off x="5345113" y="2133600"/>
            <a:ext cx="15160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Release</a:t>
            </a:r>
          </a:p>
          <a:p>
            <a:pPr algn="ctr"/>
            <a:r>
              <a:rPr lang="en-US" sz="3000">
                <a:latin typeface="Trebuchet MS" pitchFamily="34" charset="0"/>
              </a:rPr>
              <a:t>Contact</a:t>
            </a:r>
          </a:p>
        </p:txBody>
      </p:sp>
      <p:sp>
        <p:nvSpPr>
          <p:cNvPr id="191556" name="Text Box 68"/>
          <p:cNvSpPr txBox="1">
            <a:spLocks noChangeArrowheads="1"/>
          </p:cNvSpPr>
          <p:nvPr/>
        </p:nvSpPr>
        <p:spPr bwMode="auto">
          <a:xfrm>
            <a:off x="1550988" y="4591050"/>
            <a:ext cx="22558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Finger</a:t>
            </a:r>
          </a:p>
          <a:p>
            <a:pPr algn="ctr"/>
            <a:r>
              <a:rPr lang="en-US" sz="3000">
                <a:latin typeface="Trebuchet MS" pitchFamily="34" charset="0"/>
              </a:rPr>
              <a:t>Behind Back</a:t>
            </a:r>
          </a:p>
        </p:txBody>
      </p:sp>
      <p:sp>
        <p:nvSpPr>
          <p:cNvPr id="191557" name="Text Box 69"/>
          <p:cNvSpPr txBox="1">
            <a:spLocks noChangeArrowheads="1"/>
          </p:cNvSpPr>
          <p:nvPr/>
        </p:nvSpPr>
        <p:spPr bwMode="auto">
          <a:xfrm>
            <a:off x="1938338" y="2170113"/>
            <a:ext cx="15303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Remove</a:t>
            </a:r>
          </a:p>
          <a:p>
            <a:pPr algn="ctr"/>
            <a:r>
              <a:rPr lang="en-US" sz="3000">
                <a:latin typeface="Trebuchet MS" pitchFamily="34" charset="0"/>
              </a:rPr>
              <a:t>Finger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0" y="1104900"/>
            <a:ext cx="9144000" cy="4710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346075" y="1196975"/>
            <a:ext cx="13747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Out of </a:t>
            </a:r>
          </a:p>
          <a:p>
            <a:pPr algn="ctr"/>
            <a:r>
              <a:rPr lang="en-US" sz="3000">
                <a:latin typeface="Trebuchet MS" pitchFamily="34" charset="0"/>
              </a:rPr>
              <a:t>Range</a:t>
            </a: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3486150" y="1593850"/>
            <a:ext cx="16398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Tracking</a:t>
            </a:r>
          </a:p>
        </p:txBody>
      </p:sp>
      <p:grpSp>
        <p:nvGrpSpPr>
          <p:cNvPr id="178181" name="Group 5"/>
          <p:cNvGrpSpPr>
            <a:grpSpLocks/>
          </p:cNvGrpSpPr>
          <p:nvPr/>
        </p:nvGrpSpPr>
        <p:grpSpPr bwMode="auto">
          <a:xfrm>
            <a:off x="7058025" y="1547813"/>
            <a:ext cx="1652588" cy="1863725"/>
            <a:chOff x="250" y="573"/>
            <a:chExt cx="1248" cy="1454"/>
          </a:xfrm>
        </p:grpSpPr>
        <p:sp>
          <p:nvSpPr>
            <p:cNvPr id="178182" name="Line 6"/>
            <p:cNvSpPr>
              <a:spLocks noChangeShapeType="1"/>
            </p:cNvSpPr>
            <p:nvPr/>
          </p:nvSpPr>
          <p:spPr bwMode="auto">
            <a:xfrm flipH="1" flipV="1">
              <a:off x="1059" y="1858"/>
              <a:ext cx="73" cy="11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8183" name="Line 7"/>
            <p:cNvSpPr>
              <a:spLocks noChangeShapeType="1"/>
            </p:cNvSpPr>
            <p:nvPr/>
          </p:nvSpPr>
          <p:spPr bwMode="auto">
            <a:xfrm flipV="1">
              <a:off x="1134" y="1907"/>
              <a:ext cx="120" cy="7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78184" name="Rectangle 8"/>
            <p:cNvSpPr>
              <a:spLocks noChangeArrowheads="1"/>
            </p:cNvSpPr>
            <p:nvPr/>
          </p:nvSpPr>
          <p:spPr bwMode="auto">
            <a:xfrm rot="-1253201">
              <a:off x="526" y="1981"/>
              <a:ext cx="47" cy="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8185" name="Rectangle 9"/>
            <p:cNvSpPr>
              <a:spLocks noChangeArrowheads="1"/>
            </p:cNvSpPr>
            <p:nvPr/>
          </p:nvSpPr>
          <p:spPr bwMode="auto">
            <a:xfrm rot="-2107938">
              <a:off x="1088" y="1965"/>
              <a:ext cx="33" cy="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8186" name="Rectangle 10"/>
            <p:cNvSpPr>
              <a:spLocks noChangeArrowheads="1"/>
            </p:cNvSpPr>
            <p:nvPr/>
          </p:nvSpPr>
          <p:spPr bwMode="auto">
            <a:xfrm rot="1397338">
              <a:off x="1097" y="2003"/>
              <a:ext cx="48" cy="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8187" name="Text Box 11"/>
            <p:cNvSpPr txBox="1">
              <a:spLocks noChangeArrowheads="1"/>
            </p:cNvSpPr>
            <p:nvPr/>
          </p:nvSpPr>
          <p:spPr bwMode="auto">
            <a:xfrm>
              <a:off x="250" y="573"/>
              <a:ext cx="1248" cy="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000">
                  <a:latin typeface="Trebuchet MS" pitchFamily="34" charset="0"/>
                </a:rPr>
                <a:t>Dragging</a:t>
              </a:r>
            </a:p>
          </p:txBody>
        </p:sp>
      </p:grpSp>
      <p:sp>
        <p:nvSpPr>
          <p:cNvPr id="178188" name="Oval 12"/>
          <p:cNvSpPr>
            <a:spLocks noChangeArrowheads="1"/>
          </p:cNvSpPr>
          <p:nvPr/>
        </p:nvSpPr>
        <p:spPr bwMode="auto">
          <a:xfrm>
            <a:off x="536575" y="2230438"/>
            <a:ext cx="892175" cy="1103312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8189" name="Rectangle 13"/>
          <p:cNvSpPr>
            <a:spLocks noChangeArrowheads="1"/>
          </p:cNvSpPr>
          <p:nvPr/>
        </p:nvSpPr>
        <p:spPr bwMode="auto">
          <a:xfrm rot="-1253201">
            <a:off x="569913" y="3030538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8190" name="Rectangle 14"/>
          <p:cNvSpPr>
            <a:spLocks noChangeArrowheads="1"/>
          </p:cNvSpPr>
          <p:nvPr/>
        </p:nvSpPr>
        <p:spPr bwMode="auto">
          <a:xfrm rot="-1253201">
            <a:off x="3875088" y="2970213"/>
            <a:ext cx="63500" cy="587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8191" name="Rectangle 15"/>
          <p:cNvSpPr>
            <a:spLocks noChangeArrowheads="1"/>
          </p:cNvSpPr>
          <p:nvPr/>
        </p:nvSpPr>
        <p:spPr bwMode="auto">
          <a:xfrm rot="-1480036">
            <a:off x="3884613" y="3011488"/>
            <a:ext cx="68262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8192" name="Oval 16"/>
          <p:cNvSpPr>
            <a:spLocks noChangeArrowheads="1"/>
          </p:cNvSpPr>
          <p:nvPr/>
        </p:nvSpPr>
        <p:spPr bwMode="auto">
          <a:xfrm>
            <a:off x="1639888" y="3184525"/>
            <a:ext cx="2027237" cy="1447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8193" name="Rectangle 17"/>
          <p:cNvSpPr>
            <a:spLocks noChangeArrowheads="1"/>
          </p:cNvSpPr>
          <p:nvPr/>
        </p:nvSpPr>
        <p:spPr bwMode="auto">
          <a:xfrm rot="297225">
            <a:off x="1793875" y="2936875"/>
            <a:ext cx="149225" cy="7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8194" name="Rectangle 18"/>
          <p:cNvSpPr>
            <a:spLocks noChangeArrowheads="1"/>
          </p:cNvSpPr>
          <p:nvPr/>
        </p:nvSpPr>
        <p:spPr bwMode="auto">
          <a:xfrm rot="-2841120">
            <a:off x="1880394" y="2896394"/>
            <a:ext cx="61913" cy="5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8195" name="Rectangle 19"/>
          <p:cNvSpPr>
            <a:spLocks noChangeArrowheads="1"/>
          </p:cNvSpPr>
          <p:nvPr/>
        </p:nvSpPr>
        <p:spPr bwMode="auto">
          <a:xfrm rot="1403322">
            <a:off x="1730375" y="2913063"/>
            <a:ext cx="149225" cy="7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8196" name="Rectangle 20"/>
          <p:cNvSpPr>
            <a:spLocks noChangeArrowheads="1"/>
          </p:cNvSpPr>
          <p:nvPr/>
        </p:nvSpPr>
        <p:spPr bwMode="auto">
          <a:xfrm>
            <a:off x="1204913" y="2982913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78197" name="Group 21"/>
          <p:cNvGrpSpPr>
            <a:grpSpLocks/>
          </p:cNvGrpSpPr>
          <p:nvPr/>
        </p:nvGrpSpPr>
        <p:grpSpPr bwMode="auto">
          <a:xfrm rot="1180819">
            <a:off x="1287463" y="2833688"/>
            <a:ext cx="323850" cy="230187"/>
            <a:chOff x="1385" y="1542"/>
            <a:chExt cx="204" cy="145"/>
          </a:xfrm>
        </p:grpSpPr>
        <p:sp>
          <p:nvSpPr>
            <p:cNvPr id="178198" name="Rectangle 22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8199" name="Rectangle 23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8200" name="Rectangle 24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178201" name="Group 25"/>
          <p:cNvGrpSpPr>
            <a:grpSpLocks/>
          </p:cNvGrpSpPr>
          <p:nvPr/>
        </p:nvGrpSpPr>
        <p:grpSpPr bwMode="auto">
          <a:xfrm>
            <a:off x="3833813" y="2220913"/>
            <a:ext cx="1074737" cy="1103312"/>
            <a:chOff x="1871" y="1300"/>
            <a:chExt cx="677" cy="695"/>
          </a:xfrm>
        </p:grpSpPr>
        <p:sp>
          <p:nvSpPr>
            <p:cNvPr id="178202" name="Oval 26"/>
            <p:cNvSpPr>
              <a:spLocks noChangeArrowheads="1"/>
            </p:cNvSpPr>
            <p:nvPr/>
          </p:nvSpPr>
          <p:spPr bwMode="auto">
            <a:xfrm>
              <a:off x="1871" y="1300"/>
              <a:ext cx="562" cy="69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8203" name="Rectangle 27"/>
            <p:cNvSpPr>
              <a:spLocks noChangeArrowheads="1"/>
            </p:cNvSpPr>
            <p:nvPr/>
          </p:nvSpPr>
          <p:spPr bwMode="auto">
            <a:xfrm rot="-1253201">
              <a:off x="1892" y="1804"/>
              <a:ext cx="54" cy="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8204" name="Rectangle 28"/>
            <p:cNvSpPr>
              <a:spLocks noChangeArrowheads="1"/>
            </p:cNvSpPr>
            <p:nvPr/>
          </p:nvSpPr>
          <p:spPr bwMode="auto">
            <a:xfrm>
              <a:off x="2292" y="1774"/>
              <a:ext cx="232" cy="1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grpSp>
          <p:nvGrpSpPr>
            <p:cNvPr id="178205" name="Group 29"/>
            <p:cNvGrpSpPr>
              <a:grpSpLocks/>
            </p:cNvGrpSpPr>
            <p:nvPr/>
          </p:nvGrpSpPr>
          <p:grpSpPr bwMode="auto">
            <a:xfrm rot="1180819">
              <a:off x="2344" y="1680"/>
              <a:ext cx="204" cy="145"/>
              <a:chOff x="1385" y="1542"/>
              <a:chExt cx="204" cy="145"/>
            </a:xfrm>
          </p:grpSpPr>
          <p:sp>
            <p:nvSpPr>
              <p:cNvPr id="178206" name="Rectangle 30"/>
              <p:cNvSpPr>
                <a:spLocks noChangeArrowheads="1"/>
              </p:cNvSpPr>
              <p:nvPr/>
            </p:nvSpPr>
            <p:spPr bwMode="auto">
              <a:xfrm rot="2700000">
                <a:off x="1504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78207" name="Rectangle 31"/>
              <p:cNvSpPr>
                <a:spLocks noChangeArrowheads="1"/>
              </p:cNvSpPr>
              <p:nvPr/>
            </p:nvSpPr>
            <p:spPr bwMode="auto">
              <a:xfrm rot="18900000">
                <a:off x="1385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78208" name="Rectangle 32"/>
              <p:cNvSpPr>
                <a:spLocks noChangeArrowheads="1"/>
              </p:cNvSpPr>
              <p:nvPr/>
            </p:nvSpPr>
            <p:spPr bwMode="auto">
              <a:xfrm rot="2700000">
                <a:off x="1444" y="1653"/>
                <a:ext cx="34" cy="3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  <p:sp>
        <p:nvSpPr>
          <p:cNvPr id="178209" name="Rectangle 33"/>
          <p:cNvSpPr>
            <a:spLocks noChangeArrowheads="1"/>
          </p:cNvSpPr>
          <p:nvPr/>
        </p:nvSpPr>
        <p:spPr bwMode="auto">
          <a:xfrm rot="-1253201">
            <a:off x="7415213" y="3065463"/>
            <a:ext cx="85725" cy="5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78210" name="Group 34"/>
          <p:cNvGrpSpPr>
            <a:grpSpLocks/>
          </p:cNvGrpSpPr>
          <p:nvPr/>
        </p:nvGrpSpPr>
        <p:grpSpPr bwMode="auto">
          <a:xfrm>
            <a:off x="7351713" y="2222500"/>
            <a:ext cx="1074737" cy="1103313"/>
            <a:chOff x="1871" y="1300"/>
            <a:chExt cx="677" cy="695"/>
          </a:xfrm>
        </p:grpSpPr>
        <p:sp>
          <p:nvSpPr>
            <p:cNvPr id="178211" name="Oval 35"/>
            <p:cNvSpPr>
              <a:spLocks noChangeArrowheads="1"/>
            </p:cNvSpPr>
            <p:nvPr/>
          </p:nvSpPr>
          <p:spPr bwMode="auto">
            <a:xfrm>
              <a:off x="1871" y="1300"/>
              <a:ext cx="562" cy="69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8212" name="Rectangle 36"/>
            <p:cNvSpPr>
              <a:spLocks noChangeArrowheads="1"/>
            </p:cNvSpPr>
            <p:nvPr/>
          </p:nvSpPr>
          <p:spPr bwMode="auto">
            <a:xfrm rot="-1253201">
              <a:off x="1892" y="1804"/>
              <a:ext cx="54" cy="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8213" name="Rectangle 37"/>
            <p:cNvSpPr>
              <a:spLocks noChangeArrowheads="1"/>
            </p:cNvSpPr>
            <p:nvPr/>
          </p:nvSpPr>
          <p:spPr bwMode="auto">
            <a:xfrm>
              <a:off x="2292" y="1774"/>
              <a:ext cx="232" cy="1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grpSp>
          <p:nvGrpSpPr>
            <p:cNvPr id="178214" name="Group 38"/>
            <p:cNvGrpSpPr>
              <a:grpSpLocks/>
            </p:cNvGrpSpPr>
            <p:nvPr/>
          </p:nvGrpSpPr>
          <p:grpSpPr bwMode="auto">
            <a:xfrm rot="1180819">
              <a:off x="2344" y="1680"/>
              <a:ext cx="204" cy="145"/>
              <a:chOff x="1385" y="1542"/>
              <a:chExt cx="204" cy="145"/>
            </a:xfrm>
          </p:grpSpPr>
          <p:sp>
            <p:nvSpPr>
              <p:cNvPr id="178215" name="Rectangle 39"/>
              <p:cNvSpPr>
                <a:spLocks noChangeArrowheads="1"/>
              </p:cNvSpPr>
              <p:nvPr/>
            </p:nvSpPr>
            <p:spPr bwMode="auto">
              <a:xfrm rot="2700000">
                <a:off x="1504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78216" name="Rectangle 40"/>
              <p:cNvSpPr>
                <a:spLocks noChangeArrowheads="1"/>
              </p:cNvSpPr>
              <p:nvPr/>
            </p:nvSpPr>
            <p:spPr bwMode="auto">
              <a:xfrm rot="18900000">
                <a:off x="1385" y="1542"/>
                <a:ext cx="34" cy="1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178217" name="Rectangle 41"/>
              <p:cNvSpPr>
                <a:spLocks noChangeArrowheads="1"/>
              </p:cNvSpPr>
              <p:nvPr/>
            </p:nvSpPr>
            <p:spPr bwMode="auto">
              <a:xfrm rot="2700000">
                <a:off x="1444" y="1653"/>
                <a:ext cx="34" cy="3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  <p:sp>
        <p:nvSpPr>
          <p:cNvPr id="178218" name="Rectangle 42"/>
          <p:cNvSpPr>
            <a:spLocks noChangeArrowheads="1"/>
          </p:cNvSpPr>
          <p:nvPr/>
        </p:nvSpPr>
        <p:spPr bwMode="auto">
          <a:xfrm>
            <a:off x="1601788" y="3470275"/>
            <a:ext cx="368300" cy="179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8219" name="Oval 43"/>
          <p:cNvSpPr>
            <a:spLocks noChangeArrowheads="1"/>
          </p:cNvSpPr>
          <p:nvPr/>
        </p:nvSpPr>
        <p:spPr bwMode="auto">
          <a:xfrm>
            <a:off x="80963" y="30305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0</a:t>
            </a:r>
          </a:p>
        </p:txBody>
      </p:sp>
      <p:grpSp>
        <p:nvGrpSpPr>
          <p:cNvPr id="178220" name="Group 44"/>
          <p:cNvGrpSpPr>
            <a:grpSpLocks/>
          </p:cNvGrpSpPr>
          <p:nvPr/>
        </p:nvGrpSpPr>
        <p:grpSpPr bwMode="auto">
          <a:xfrm rot="2908492">
            <a:off x="1756569" y="3337719"/>
            <a:ext cx="323850" cy="230188"/>
            <a:chOff x="1385" y="1542"/>
            <a:chExt cx="204" cy="145"/>
          </a:xfrm>
        </p:grpSpPr>
        <p:sp>
          <p:nvSpPr>
            <p:cNvPr id="178221" name="Rectangle 45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8222" name="Rectangle 46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8223" name="Rectangle 47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78224" name="Rectangle 48"/>
          <p:cNvSpPr>
            <a:spLocks noChangeArrowheads="1"/>
          </p:cNvSpPr>
          <p:nvPr/>
        </p:nvSpPr>
        <p:spPr bwMode="auto">
          <a:xfrm>
            <a:off x="3413125" y="4178300"/>
            <a:ext cx="384175" cy="31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78225" name="Group 49"/>
          <p:cNvGrpSpPr>
            <a:grpSpLocks/>
          </p:cNvGrpSpPr>
          <p:nvPr/>
        </p:nvGrpSpPr>
        <p:grpSpPr bwMode="auto">
          <a:xfrm rot="14269727">
            <a:off x="3156744" y="4290219"/>
            <a:ext cx="323850" cy="230188"/>
            <a:chOff x="1385" y="1542"/>
            <a:chExt cx="204" cy="145"/>
          </a:xfrm>
        </p:grpSpPr>
        <p:sp>
          <p:nvSpPr>
            <p:cNvPr id="178226" name="Rectangle 50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8227" name="Rectangle 51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8228" name="Rectangle 52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78229" name="Oval 53"/>
          <p:cNvSpPr>
            <a:spLocks noChangeArrowheads="1"/>
          </p:cNvSpPr>
          <p:nvPr/>
        </p:nvSpPr>
        <p:spPr bwMode="auto">
          <a:xfrm>
            <a:off x="5038725" y="3127375"/>
            <a:ext cx="2027238" cy="14478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8230" name="Rectangle 54"/>
          <p:cNvSpPr>
            <a:spLocks noChangeArrowheads="1"/>
          </p:cNvSpPr>
          <p:nvPr/>
        </p:nvSpPr>
        <p:spPr bwMode="auto">
          <a:xfrm>
            <a:off x="4953000" y="3468688"/>
            <a:ext cx="368300" cy="1793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78231" name="Group 55"/>
          <p:cNvGrpSpPr>
            <a:grpSpLocks/>
          </p:cNvGrpSpPr>
          <p:nvPr/>
        </p:nvGrpSpPr>
        <p:grpSpPr bwMode="auto">
          <a:xfrm rot="2908492">
            <a:off x="5099844" y="3344069"/>
            <a:ext cx="323850" cy="230188"/>
            <a:chOff x="1385" y="1542"/>
            <a:chExt cx="204" cy="145"/>
          </a:xfrm>
        </p:grpSpPr>
        <p:sp>
          <p:nvSpPr>
            <p:cNvPr id="178232" name="Rectangle 56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8233" name="Rectangle 57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8234" name="Rectangle 58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78235" name="Rectangle 59"/>
          <p:cNvSpPr>
            <a:spLocks noChangeArrowheads="1"/>
          </p:cNvSpPr>
          <p:nvPr/>
        </p:nvSpPr>
        <p:spPr bwMode="auto">
          <a:xfrm>
            <a:off x="6843713" y="4073525"/>
            <a:ext cx="384175" cy="31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grpSp>
        <p:nvGrpSpPr>
          <p:cNvPr id="178236" name="Group 60"/>
          <p:cNvGrpSpPr>
            <a:grpSpLocks/>
          </p:cNvGrpSpPr>
          <p:nvPr/>
        </p:nvGrpSpPr>
        <p:grpSpPr bwMode="auto">
          <a:xfrm rot="14269727">
            <a:off x="6627019" y="4193381"/>
            <a:ext cx="323850" cy="230188"/>
            <a:chOff x="1385" y="1542"/>
            <a:chExt cx="204" cy="145"/>
          </a:xfrm>
        </p:grpSpPr>
        <p:sp>
          <p:nvSpPr>
            <p:cNvPr id="178237" name="Rectangle 61"/>
            <p:cNvSpPr>
              <a:spLocks noChangeArrowheads="1"/>
            </p:cNvSpPr>
            <p:nvPr/>
          </p:nvSpPr>
          <p:spPr bwMode="auto">
            <a:xfrm rot="2700000">
              <a:off x="1504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8238" name="Rectangle 62"/>
            <p:cNvSpPr>
              <a:spLocks noChangeArrowheads="1"/>
            </p:cNvSpPr>
            <p:nvPr/>
          </p:nvSpPr>
          <p:spPr bwMode="auto">
            <a:xfrm rot="18900000">
              <a:off x="1385" y="1542"/>
              <a:ext cx="34" cy="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78239" name="Rectangle 63"/>
            <p:cNvSpPr>
              <a:spLocks noChangeArrowheads="1"/>
            </p:cNvSpPr>
            <p:nvPr/>
          </p:nvSpPr>
          <p:spPr bwMode="auto">
            <a:xfrm rot="2700000">
              <a:off x="1444" y="1653"/>
              <a:ext cx="34" cy="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sp>
        <p:nvSpPr>
          <p:cNvPr id="178240" name="Oval 64"/>
          <p:cNvSpPr>
            <a:spLocks noChangeArrowheads="1"/>
          </p:cNvSpPr>
          <p:nvPr/>
        </p:nvSpPr>
        <p:spPr bwMode="auto">
          <a:xfrm>
            <a:off x="3379788" y="301783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1</a:t>
            </a:r>
          </a:p>
        </p:txBody>
      </p:sp>
      <p:sp>
        <p:nvSpPr>
          <p:cNvPr id="178241" name="Oval 65"/>
          <p:cNvSpPr>
            <a:spLocks noChangeArrowheads="1"/>
          </p:cNvSpPr>
          <p:nvPr/>
        </p:nvSpPr>
        <p:spPr bwMode="auto">
          <a:xfrm>
            <a:off x="6894513" y="3024188"/>
            <a:ext cx="1800225" cy="18002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rebuchet MS" pitchFamily="34" charset="0"/>
              </a:rPr>
              <a:t>State</a:t>
            </a:r>
          </a:p>
          <a:p>
            <a:pPr algn="ctr"/>
            <a:r>
              <a:rPr lang="en-US" sz="4000">
                <a:latin typeface="Trebuchet MS" pitchFamily="34" charset="0"/>
              </a:rPr>
              <a:t>2</a:t>
            </a:r>
          </a:p>
        </p:txBody>
      </p:sp>
      <p:sp>
        <p:nvSpPr>
          <p:cNvPr id="178242" name="Text Box 66"/>
          <p:cNvSpPr txBox="1">
            <a:spLocks noChangeArrowheads="1"/>
          </p:cNvSpPr>
          <p:nvPr/>
        </p:nvSpPr>
        <p:spPr bwMode="auto">
          <a:xfrm>
            <a:off x="5365750" y="4549775"/>
            <a:ext cx="1516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Contact</a:t>
            </a:r>
          </a:p>
        </p:txBody>
      </p:sp>
      <p:sp>
        <p:nvSpPr>
          <p:cNvPr id="178243" name="Text Box 67"/>
          <p:cNvSpPr txBox="1">
            <a:spLocks noChangeArrowheads="1"/>
          </p:cNvSpPr>
          <p:nvPr/>
        </p:nvSpPr>
        <p:spPr bwMode="auto">
          <a:xfrm>
            <a:off x="5345113" y="2133600"/>
            <a:ext cx="15160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Release</a:t>
            </a:r>
          </a:p>
          <a:p>
            <a:pPr algn="ctr"/>
            <a:r>
              <a:rPr lang="en-US" sz="3000">
                <a:latin typeface="Trebuchet MS" pitchFamily="34" charset="0"/>
              </a:rPr>
              <a:t>Contact</a:t>
            </a:r>
          </a:p>
        </p:txBody>
      </p:sp>
      <p:sp>
        <p:nvSpPr>
          <p:cNvPr id="178244" name="Text Box 68"/>
          <p:cNvSpPr txBox="1">
            <a:spLocks noChangeArrowheads="1"/>
          </p:cNvSpPr>
          <p:nvPr/>
        </p:nvSpPr>
        <p:spPr bwMode="auto">
          <a:xfrm>
            <a:off x="1550988" y="4591050"/>
            <a:ext cx="22558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Finger</a:t>
            </a:r>
          </a:p>
          <a:p>
            <a:pPr algn="ctr"/>
            <a:r>
              <a:rPr lang="en-US" sz="3000">
                <a:latin typeface="Trebuchet MS" pitchFamily="34" charset="0"/>
              </a:rPr>
              <a:t>Behind Back</a:t>
            </a:r>
          </a:p>
        </p:txBody>
      </p:sp>
      <p:sp>
        <p:nvSpPr>
          <p:cNvPr id="178245" name="Text Box 69"/>
          <p:cNvSpPr txBox="1">
            <a:spLocks noChangeArrowheads="1"/>
          </p:cNvSpPr>
          <p:nvPr/>
        </p:nvSpPr>
        <p:spPr bwMode="auto">
          <a:xfrm>
            <a:off x="1938338" y="2170113"/>
            <a:ext cx="15303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000">
                <a:latin typeface="Trebuchet MS" pitchFamily="34" charset="0"/>
              </a:rPr>
              <a:t>Remove</a:t>
            </a:r>
          </a:p>
          <a:p>
            <a:pPr algn="ctr"/>
            <a:r>
              <a:rPr lang="en-US" sz="3000">
                <a:latin typeface="Trebuchet MS" pitchFamily="34" charset="0"/>
              </a:rPr>
              <a:t>Finger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-36513" y="908050"/>
            <a:ext cx="9180513" cy="59499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chemeClr val="tx1"/>
                </a:solidFill>
              </a:rPr>
              <a:t>Shift </a:t>
            </a:r>
            <a:r>
              <a:rPr lang="en-CA" sz="1600">
                <a:solidFill>
                  <a:schemeClr val="tx1"/>
                </a:solidFill>
              </a:rPr>
              <a:t>(Vogel &amp; Baudisch, CHI 2006) 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1714500"/>
            <a:ext cx="1722437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8"/>
          <a:stretch>
            <a:fillRect/>
          </a:stretch>
        </p:blipFill>
        <p:spPr bwMode="auto">
          <a:xfrm>
            <a:off x="1447800" y="3468688"/>
            <a:ext cx="2362200" cy="13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381250"/>
            <a:ext cx="3460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0" b="81459"/>
          <a:stretch>
            <a:fillRect/>
          </a:stretch>
        </p:blipFill>
        <p:spPr bwMode="auto">
          <a:xfrm>
            <a:off x="1371600" y="3505200"/>
            <a:ext cx="3352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3398838"/>
            <a:ext cx="2384425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00" b="79619"/>
          <a:stretch>
            <a:fillRect/>
          </a:stretch>
        </p:blipFill>
        <p:spPr bwMode="auto">
          <a:xfrm>
            <a:off x="4495800" y="3376613"/>
            <a:ext cx="3352800" cy="14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0" y="4797425"/>
            <a:ext cx="9144000" cy="20605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150531" name="Picture 3" descr="hand_28_b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60350"/>
            <a:ext cx="4114800" cy="4413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RL Master Slide Template">
  <a:themeElements>
    <a:clrScheme name="MERL Master Slide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ERL Master Slide 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MERL Master Slid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L Master Slide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L Master Slide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L Master Slide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L Master Slide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RL Master Slide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L Master Slide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L Master Slide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L Master Slide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L Master Slide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L Master Slide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RL Master Slide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MERL Master Slide Template</Template>
  <TotalTime>3099</TotalTime>
  <Words>731</Words>
  <Application>Microsoft Office PowerPoint</Application>
  <PresentationFormat>On-screen Show (4:3)</PresentationFormat>
  <Paragraphs>322</Paragraphs>
  <Slides>78</Slides>
  <Notes>25</Notes>
  <HiddenSlides>0</HiddenSlides>
  <MMClips>17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7" baseType="lpstr">
      <vt:lpstr>Times</vt:lpstr>
      <vt:lpstr>Arial Black</vt:lpstr>
      <vt:lpstr>Arial</vt:lpstr>
      <vt:lpstr>Helvetica Neue</vt:lpstr>
      <vt:lpstr>Andale Mono</vt:lpstr>
      <vt:lpstr>Tahoma</vt:lpstr>
      <vt:lpstr>Trebuchet MS</vt:lpstr>
      <vt:lpstr>MERL Master Slide Template</vt:lpstr>
      <vt:lpstr>Paintbrush Picture</vt:lpstr>
      <vt:lpstr>LucidTouch: A See-Through Mobile Device</vt:lpstr>
      <vt:lpstr>Thank you!</vt:lpstr>
      <vt:lpstr>PowerPoint Presentation</vt:lpstr>
      <vt:lpstr>PowerPoint Presentation</vt:lpstr>
      <vt:lpstr>PowerPoint Presentation</vt:lpstr>
      <vt:lpstr>Offset Cursor (Potter et al. 1988)</vt:lpstr>
      <vt:lpstr>DT Mouse (MERL Commercial Product - 2004) </vt:lpstr>
      <vt:lpstr>Shift (Vogel &amp; Baudisch, CHI 2006)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 al.</vt:lpstr>
      <vt:lpstr>PowerPoint Presentation</vt:lpstr>
      <vt:lpstr>Video Draw  (Tang 1991) </vt:lpstr>
      <vt:lpstr>Video Arms  (Tang et al. CSCW 2004) </vt:lpstr>
      <vt:lpstr>Large Display Interaction  (Malik et al. UIST 2006) </vt:lpstr>
      <vt:lpstr>TactaPad  (Tactiva - Commercial Product)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MERL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Lucid Touch</dc:title>
  <dc:creator>Daniel Wigdor</dc:creator>
  <cp:lastModifiedBy>Daniel Wigdor</cp:lastModifiedBy>
  <cp:revision>41</cp:revision>
  <cp:lastPrinted>2003-05-12T18:07:40Z</cp:lastPrinted>
  <dcterms:created xsi:type="dcterms:W3CDTF">2007-06-11T14:08:08Z</dcterms:created>
  <dcterms:modified xsi:type="dcterms:W3CDTF">2013-03-06T18:30:49Z</dcterms:modified>
</cp:coreProperties>
</file>